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5"/>
  </p:notesMasterIdLst>
  <p:sldIdLst>
    <p:sldId id="299" r:id="rId2"/>
    <p:sldId id="491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21" r:id="rId12"/>
    <p:sldId id="525" r:id="rId13"/>
    <p:sldId id="560" r:id="rId14"/>
  </p:sldIdLst>
  <p:sldSz cx="12192000" cy="9001125"/>
  <p:notesSz cx="7104063" cy="10234613"/>
  <p:defaultTextStyle>
    <a:defPPr>
      <a:defRPr lang="pt-BR"/>
    </a:defPPr>
    <a:lvl1pPr marL="0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86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44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30" algn="l" defTabSz="9142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E00AF05-FD75-4194-97A2-87C1E641AE16}">
          <p14:sldIdLst>
            <p14:sldId id="299"/>
            <p14:sldId id="491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21"/>
            <p14:sldId id="525"/>
            <p14:sldId id="5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8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Helena Ferreira" initials="MH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5FFFF"/>
    <a:srgbClr val="CC66FF"/>
    <a:srgbClr val="CC00FF"/>
    <a:srgbClr val="33CCFF"/>
    <a:srgbClr val="CC00CC"/>
    <a:srgbClr val="3366CC"/>
    <a:srgbClr val="0033CC"/>
    <a:srgbClr val="0099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6374" autoAdjust="0"/>
  </p:normalViewPr>
  <p:slideViewPr>
    <p:cSldViewPr snapToGrid="0">
      <p:cViewPr varScale="1">
        <p:scale>
          <a:sx n="87" d="100"/>
          <a:sy n="87" d="100"/>
        </p:scale>
        <p:origin x="1464" y="90"/>
      </p:cViewPr>
      <p:guideLst>
        <p:guide orient="horz" pos="2160"/>
        <p:guide pos="3840"/>
        <p:guide orient="horz" pos="2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9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9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4F847C4-29F8-4D3E-80B4-6CE8916420FA}" type="datetimeFigureOut">
              <a:rPr lang="pt-BR" smtClean="0"/>
              <a:pPr/>
              <a:t>20/05/2026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1279525"/>
            <a:ext cx="46783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4F54B51C-42D6-471E-8D77-E7CF7DCD5B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95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6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4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766763"/>
            <a:ext cx="5199063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0EE3-4DF1-419D-99D9-F344EAE180B3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6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4B51C-42D6-471E-8D77-E7CF7DCD5BE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3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796200"/>
            <a:ext cx="10363200" cy="192940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5100639"/>
            <a:ext cx="8534400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9D73-9B62-4AFB-B3E1-480F29D7841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C925-7F59-4D0E-858D-BDD880CEAE8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9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0480"/>
            <a:ext cx="2743200" cy="768012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60480"/>
            <a:ext cx="8026400" cy="768012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C122-9FAE-41BE-8158-F4FBFE17821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C69A-89A4-46BC-869B-0E4019E9A60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784073"/>
            <a:ext cx="10363200" cy="17877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815077"/>
            <a:ext cx="10363200" cy="19689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C4FE-77D5-47B5-A1E2-60340E4222C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2100275"/>
            <a:ext cx="5384800" cy="5940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2100275"/>
            <a:ext cx="5384800" cy="5940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CF51-0A90-4F15-8025-D41A44B075E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9" y="2014836"/>
            <a:ext cx="5386917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7" indent="0">
              <a:buNone/>
              <a:defRPr sz="19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3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9" y="2854523"/>
            <a:ext cx="5386917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86" y="2014836"/>
            <a:ext cx="5389033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7" indent="0">
              <a:buNone/>
              <a:defRPr sz="19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3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86" y="2854523"/>
            <a:ext cx="5389033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47EA-763D-42A5-BFC1-4895AF0F42E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3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A58-61FF-4287-9658-8F912FF00E5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4EC7-470C-47B6-B420-613A41B39CF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7" y="358379"/>
            <a:ext cx="4011084" cy="15251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9" y="358393"/>
            <a:ext cx="6815668" cy="7682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7" y="1883576"/>
            <a:ext cx="4011084" cy="6157020"/>
          </a:xfrm>
        </p:spPr>
        <p:txBody>
          <a:bodyPr/>
          <a:lstStyle>
            <a:lvl1pPr marL="0" indent="0">
              <a:buNone/>
              <a:defRPr sz="1500"/>
            </a:lvl1pPr>
            <a:lvl2pPr marL="457129" indent="0">
              <a:buNone/>
              <a:defRPr sz="1200"/>
            </a:lvl2pPr>
            <a:lvl3pPr marL="914257" indent="0">
              <a:buNone/>
              <a:defRPr sz="1100"/>
            </a:lvl3pPr>
            <a:lvl4pPr marL="1371386" indent="0">
              <a:buNone/>
              <a:defRPr sz="900"/>
            </a:lvl4pPr>
            <a:lvl5pPr marL="1828514" indent="0">
              <a:buNone/>
              <a:defRPr sz="900"/>
            </a:lvl5pPr>
            <a:lvl6pPr marL="2285644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3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7642-72BD-40E3-ADBD-A3B53039BC5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6300789"/>
            <a:ext cx="7315200" cy="743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804271"/>
            <a:ext cx="7315200" cy="5400675"/>
          </a:xfrm>
        </p:spPr>
        <p:txBody>
          <a:bodyPr/>
          <a:lstStyle>
            <a:lvl1pPr marL="0" indent="0">
              <a:buNone/>
              <a:defRPr sz="3200"/>
            </a:lvl1pPr>
            <a:lvl2pPr marL="457129" indent="0">
              <a:buNone/>
              <a:defRPr sz="2800"/>
            </a:lvl2pPr>
            <a:lvl3pPr marL="914257" indent="0">
              <a:buNone/>
              <a:defRPr sz="2400"/>
            </a:lvl3pPr>
            <a:lvl4pPr marL="1371386" indent="0">
              <a:buNone/>
              <a:defRPr sz="2000"/>
            </a:lvl4pPr>
            <a:lvl5pPr marL="1828514" indent="0">
              <a:buNone/>
              <a:defRPr sz="2000"/>
            </a:lvl5pPr>
            <a:lvl6pPr marL="2285644" indent="0">
              <a:buNone/>
              <a:defRPr sz="2000"/>
            </a:lvl6pPr>
            <a:lvl7pPr marL="2742771" indent="0">
              <a:buNone/>
              <a:defRPr sz="2000"/>
            </a:lvl7pPr>
            <a:lvl8pPr marL="3199900" indent="0">
              <a:buNone/>
              <a:defRPr sz="2000"/>
            </a:lvl8pPr>
            <a:lvl9pPr marL="365703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7044634"/>
            <a:ext cx="7315200" cy="1056381"/>
          </a:xfrm>
        </p:spPr>
        <p:txBody>
          <a:bodyPr/>
          <a:lstStyle>
            <a:lvl1pPr marL="0" indent="0">
              <a:buNone/>
              <a:defRPr sz="1500"/>
            </a:lvl1pPr>
            <a:lvl2pPr marL="457129" indent="0">
              <a:buNone/>
              <a:defRPr sz="1200"/>
            </a:lvl2pPr>
            <a:lvl3pPr marL="914257" indent="0">
              <a:buNone/>
              <a:defRPr sz="1100"/>
            </a:lvl3pPr>
            <a:lvl4pPr marL="1371386" indent="0">
              <a:buNone/>
              <a:defRPr sz="900"/>
            </a:lvl4pPr>
            <a:lvl5pPr marL="1828514" indent="0">
              <a:buNone/>
              <a:defRPr sz="900"/>
            </a:lvl5pPr>
            <a:lvl6pPr marL="2285644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3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0BCE-9BD9-4D39-8042-FEA8E364EFF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4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360463"/>
            <a:ext cx="10972800" cy="1500188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2100275"/>
            <a:ext cx="10972800" cy="594032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8342728"/>
            <a:ext cx="2844800" cy="47922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0E03-F38D-4665-B351-F599C23DA1E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20/05/2026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8342728"/>
            <a:ext cx="3860800" cy="47922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8342728"/>
            <a:ext cx="2844800" cy="47922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2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9142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3" indent="-285705" algn="l" defTabSz="9142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2" indent="-228564" algn="l" defTabSz="9142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1" indent="-228564" algn="l" defTabSz="9142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9" indent="-228564" algn="l" defTabSz="9142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8" indent="-228564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6" indent="-228564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5" indent="-228564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4" indent="-228564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6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4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0" algn="l" defTabSz="9142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6" y="4241100"/>
            <a:ext cx="3259567" cy="12750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6" y="4158343"/>
            <a:ext cx="12213151" cy="484280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1193800" y="909180"/>
            <a:ext cx="14579600" cy="2366961"/>
          </a:xfrm>
          <a:prstGeom prst="rect">
            <a:avLst/>
          </a:prstGeom>
        </p:spPr>
        <p:txBody>
          <a:bodyPr vert="horz" lIns="91426" tIns="45713" rIns="91426" bIns="4571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dirty="0">
              <a:solidFill>
                <a:srgbClr val="119DA4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5414" y="957326"/>
            <a:ext cx="11041227" cy="1292662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pt-B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2ª REUNIÃO ORDINÁRIA DO CECMH</a:t>
            </a:r>
            <a:br>
              <a:rPr lang="pt-B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9ª Gestão</a:t>
            </a:r>
          </a:p>
          <a:p>
            <a:pPr algn="ctr"/>
            <a:r>
              <a:rPr lang="pt-B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21/05/2026</a:t>
            </a:r>
            <a:endParaRPr lang="pt-B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6ED05-B949-3777-6EDF-EC0EB67A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F9CA33B-64AB-2199-2A14-70D4270E81C0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C336E44-08BA-10E1-B072-721A9DF27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63534BF9-543B-BD1E-372A-92C63E13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050607F-AC31-EAC3-D6A9-9CD3DFE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585918-62E4-A93C-80EC-F44DDF95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F0A37F3-21FE-79EB-EF6B-38ACDD5C1D36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6B57816-1E8D-CF7A-F8AF-CF74A9801242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EC8748-B150-6461-E86E-EBF2506E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7" y="1727911"/>
            <a:ext cx="5421823" cy="8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39E69A1-B3DF-43C3-A2F1-1EC3229F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FDD94D4-0DE0-00EF-12C4-626A0902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82" y="1110557"/>
            <a:ext cx="10972800" cy="7842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1520825" indent="-1520825" algn="just">
              <a:buNone/>
            </a:pPr>
            <a:r>
              <a:rPr lang="pt-BR" sz="28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Item 2 - Discussão da organização orçamentária do FMH e de SEHAB.</a:t>
            </a:r>
            <a:endParaRPr lang="pt-BR" b="1" cap="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B5AF3D1-B4F7-4E00-87BB-C2A421A82821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cap="all" dirty="0">
                <a:solidFill>
                  <a:srgbClr val="1F497D"/>
                </a:solidFill>
              </a:rPr>
              <a:t>ITEM 2 DA PAUTA da 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lang="pt-BR" sz="2400" cap="all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9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39E69A1-B3DF-43C3-A2F1-1EC3229F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FDD94D4-0DE0-00EF-12C4-626A0902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9715"/>
            <a:ext cx="11517822" cy="7842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cap="all" dirty="0"/>
          </a:p>
          <a:p>
            <a:pPr marL="0" indent="0" algn="ctr">
              <a:buNone/>
            </a:pPr>
            <a:endParaRPr lang="pt-BR" b="1" cap="all" dirty="0"/>
          </a:p>
          <a:p>
            <a:pPr marL="0" indent="0" algn="ctr">
              <a:buNone/>
            </a:pPr>
            <a:endParaRPr lang="pt-BR" b="1" cap="all" dirty="0"/>
          </a:p>
          <a:p>
            <a:pPr marL="0" indent="0" algn="ctr">
              <a:buNone/>
            </a:pPr>
            <a:endParaRPr lang="pt-BR" b="1" cap="all" dirty="0"/>
          </a:p>
          <a:p>
            <a:pPr marL="0" indent="0" algn="ctr">
              <a:buNone/>
            </a:pPr>
            <a:r>
              <a:rPr lang="pt-BR" b="1" dirty="0">
                <a:solidFill>
                  <a:srgbClr val="1F497D"/>
                </a:solidFill>
                <a:latin typeface="Arial" panose="020B0604020202020204" pitchFamily="34" charset="0"/>
              </a:rPr>
              <a:t>Item 3 - OUTROS ASSUNTOS </a:t>
            </a:r>
            <a:endParaRPr lang="pt-BR" b="1" cap="al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B5AF3D1-B4F7-4E00-87BB-C2A421A82821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cap="all" dirty="0">
                <a:solidFill>
                  <a:srgbClr val="1F497D"/>
                </a:solidFill>
              </a:rPr>
              <a:t>ITEM 3 DA PAUTA da 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lang="pt-BR" sz="2400" cap="all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5365" y="814662"/>
            <a:ext cx="10201276" cy="1929408"/>
          </a:xfrm>
        </p:spPr>
        <p:txBody>
          <a:bodyPr/>
          <a:lstStyle/>
          <a:p>
            <a:r>
              <a:rPr lang="pt-BR" b="1" dirty="0">
                <a:solidFill>
                  <a:srgbClr val="119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9" y="4317873"/>
            <a:ext cx="3208636" cy="12750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" y="4223787"/>
            <a:ext cx="12022320" cy="477734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4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15000"/>
              </a:lnSpc>
            </a:pPr>
            <a:endParaRPr lang="pt-BR" sz="1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AutoNum type="arabicPeriod"/>
            </a:pPr>
            <a:endParaRPr lang="pt-BR" sz="1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AutoNum type="arabicPeriod"/>
            </a:pPr>
            <a:endParaRPr lang="pt-BR" sz="1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AutoNum type="arabicPeriod"/>
            </a:pPr>
            <a:endParaRPr lang="pt-BR" sz="1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pt-BR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39E69A1-B3DF-43C3-A2F1-1EC3229F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FDD94D4-0DE0-00EF-12C4-626A0902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9715"/>
            <a:ext cx="11517822" cy="7842240"/>
          </a:xfrm>
        </p:spPr>
        <p:txBody>
          <a:bodyPr>
            <a:normAutofit/>
          </a:bodyPr>
          <a:lstStyle/>
          <a:p>
            <a:pPr marL="228600" indent="0" algn="just">
              <a:lnSpc>
                <a:spcPct val="115000"/>
              </a:lnSpc>
              <a:buNone/>
            </a:pPr>
            <a:endParaRPr lang="pt-BR" sz="1800" b="1" dirty="0">
              <a:solidFill>
                <a:srgbClr val="1F497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endParaRPr lang="pt-BR" sz="1800" b="1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1- Aprovação de ata – aprovação e deliberação sobre a Ata da 1ª Reunião Ordinária do CMH, realizada em 24/03/2026.</a:t>
            </a:r>
            <a:endParaRPr lang="pt-BR" sz="24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2- Discuss</a:t>
            </a:r>
            <a:r>
              <a:rPr lang="pt-BR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ão da organização orçamentária do FMH e de SEHAB.</a:t>
            </a:r>
            <a:endParaRPr lang="pt-BR" sz="2400" b="1" dirty="0">
              <a:solidFill>
                <a:srgbClr val="1F497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r>
              <a:rPr lang="pt-BR" sz="24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3- Outros assuntos.</a:t>
            </a:r>
            <a:endParaRPr lang="pt-BR" sz="24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228600" indent="0" algn="just">
              <a:lnSpc>
                <a:spcPct val="115000"/>
              </a:lnSpc>
              <a:buNone/>
            </a:pPr>
            <a:r>
              <a:rPr lang="pt-BR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BE93-36D7-4AE4-A810-3A1639DAB8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B5AF3D1-B4F7-4E00-87BB-C2A421A82821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cap="all" dirty="0">
                <a:solidFill>
                  <a:srgbClr val="1F497D"/>
                </a:solidFill>
              </a:rPr>
              <a:t>Pauta da 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lang="pt-BR" sz="2400" cap="all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8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39E69A1-B3DF-43C3-A2F1-1EC3229F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B5AF3D1-B4F7-4E00-87BB-C2A421A82821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30E34B-B613-A14D-7E0D-6C1F835B9582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346FE8-F059-8956-F703-6313E5DF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43" y="1860651"/>
            <a:ext cx="5229955" cy="70590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CCADE2C-E3F6-2BDD-E59F-66ACC44DA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447" y="1335257"/>
            <a:ext cx="5053376" cy="76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A0689-8ADF-C33A-75FA-B0D3F082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1079D87-5402-2D2B-5C04-0FD04EE0D366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F055831-1DFD-C3FE-BE7B-3C33BE737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D4512D6-AFE1-AC25-5371-3F2F5724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B4D1D61-0130-C3E1-E705-EE4E276F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51827F-FE4D-D17E-65AE-A514B7C0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42897C0-368D-2E7B-E727-906B13B1A8A0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970F3F-06EB-5254-328A-44D2BE0660EB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3895D1-C789-A969-0AD7-2AC8F0F5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2" y="1387043"/>
            <a:ext cx="5002915" cy="75182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4641588-1A09-2298-96C8-1841F49A0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38" y="1367022"/>
            <a:ext cx="5029062" cy="7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50F2D-4DA9-0E64-F87D-8C9CD404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0EA75EC-2DBE-E035-6F19-0D1CB4A3AD40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B8628EF-D2CC-8ED6-9D6D-46ED1D5C7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E07221EE-DC82-5ECB-6A0F-0E867886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ABA60A8-1337-9B2E-5E58-74B2235D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542E05-8C24-1A1D-B069-AE961D6A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3B79176-CDE3-FAD1-6FB6-AD825BC2ECF2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B1043D8-F20D-D2F0-AD18-14B05C0E413F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89D00B-710C-4EDB-3E71-67242A56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3" y="1416025"/>
            <a:ext cx="5020229" cy="74749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E796A3E-C65A-F3E9-8D6D-2868DB43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78" y="1378813"/>
            <a:ext cx="5020919" cy="75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E9BF9-95CF-AEE2-43E6-68E66CCE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CC402DA-5E84-2613-B26B-8DB4F9EA7837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832877-E6A1-D24E-DD54-AB8F1AECF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320BEDAE-DCF2-9C5E-0DDA-6E89D8EE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BE8CB0F-BCDC-FB24-17B3-8FAFE5F6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5C8FB8-2293-DCAA-00A5-B10B5926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C632D41-490E-AECB-23C4-05D623CBDEA8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ECC4D57-3498-FC4A-E0E3-19477FEE30A1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2EFE3E-7DD0-624F-254B-0BFE283A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27" y="1387044"/>
            <a:ext cx="4998835" cy="75166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211C48A-895D-08BF-A8B4-6949FA696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295" y="1387044"/>
            <a:ext cx="4998836" cy="74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B3CFD-D4E9-F930-B9B8-F4F7BC43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EBAD78A-8092-2664-274D-F26437100662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12EFC73-D2C2-30DE-CB77-21742A8DE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08535F49-040B-A28C-ACEE-338DB51C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99F7818-9455-AE04-1315-8AA29905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8ADD73-4D24-2509-AF1C-E9FAE69B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5BCE29-39F4-4327-AE34-AF94206D9C22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B750B8-E35F-2114-B0DC-552FDD31062C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4C7D55-A74F-A8DE-627C-CA0A94F39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3" y="1387044"/>
            <a:ext cx="5066757" cy="76140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73E02B-9F44-5BC9-0C05-FBDD95ECB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046" y="1387044"/>
            <a:ext cx="5068629" cy="75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9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126A7-06F6-AF7E-DCAE-7140CC25B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A080805-C957-87A5-95C3-2B7DE811EC07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F701AE5-8C76-E1D9-2817-E274681E1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FC7D7D84-6329-99BF-9BE4-F1D85EB1B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29ACF0D1-256E-02C9-6AAE-9F09EC7C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0FB692-CDE9-3911-717F-EA7D86D9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95CF094-87EC-7C6C-DB57-3B3778A92158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F1EBAA-14D0-D22D-106D-E7A571169C2E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E37AFF-74A5-F06B-4F94-DBDBB140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4" y="1387044"/>
            <a:ext cx="5076054" cy="76140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3BC3EBB-7F08-4FED-3A25-DFAAB224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762" y="1387044"/>
            <a:ext cx="5109052" cy="75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6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A46C-E2AD-67AC-EA2D-C32736AB0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5D31949-D91C-2BD8-C5FE-A010B01DEE4A}"/>
              </a:ext>
            </a:extLst>
          </p:cNvPr>
          <p:cNvSpPr/>
          <p:nvPr/>
        </p:nvSpPr>
        <p:spPr>
          <a:xfrm>
            <a:off x="-53700" y="-35823"/>
            <a:ext cx="636895" cy="9054864"/>
          </a:xfrm>
          <a:prstGeom prst="rect">
            <a:avLst/>
          </a:prstGeom>
          <a:solidFill>
            <a:srgbClr val="11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D8ADF38-331E-E164-832B-408BBFD25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2" y="6957840"/>
            <a:ext cx="727881" cy="2079119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5132AF7D-63DE-15EB-6075-3407CB877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" y="3200233"/>
            <a:ext cx="11268075" cy="18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25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5096621-6DDD-24DD-8484-4B5E08D1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39416A-0BC4-E58A-127C-06BA34E8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6BE93-36D7-4AE4-A810-3A1639DAB82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DA6D71C-DBCE-2620-FF76-1F15577A0D91}"/>
              </a:ext>
            </a:extLst>
          </p:cNvPr>
          <p:cNvSpPr/>
          <p:nvPr/>
        </p:nvSpPr>
        <p:spPr>
          <a:xfrm>
            <a:off x="674177" y="25089"/>
            <a:ext cx="11517823" cy="9546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 1 DA PAUTA da </a:t>
            </a:r>
            <a:r>
              <a:rPr lang="pt-BR" sz="2400" b="1" cap="all" dirty="0">
                <a:solidFill>
                  <a:srgbClr val="1F497D"/>
                </a:solidFill>
              </a:rPr>
              <a:t>2ª Reunião Ordinária Da </a:t>
            </a:r>
            <a:r>
              <a:rPr lang="pt-BR" sz="2400" b="1" cap="all" dirty="0" err="1">
                <a:solidFill>
                  <a:srgbClr val="1F497D"/>
                </a:solidFill>
              </a:rPr>
              <a:t>ceCMH</a:t>
            </a:r>
            <a:r>
              <a:rPr lang="pt-BR" sz="2400" b="1" cap="all" dirty="0">
                <a:solidFill>
                  <a:srgbClr val="1F497D"/>
                </a:solidFill>
              </a:rPr>
              <a:t> - 9ª Gestão</a:t>
            </a:r>
            <a:endParaRPr kumimoji="0" lang="pt-BR" sz="24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975D9E-E879-5912-B9E2-178CEB374196}"/>
              </a:ext>
            </a:extLst>
          </p:cNvPr>
          <p:cNvSpPr txBox="1"/>
          <p:nvPr/>
        </p:nvSpPr>
        <p:spPr>
          <a:xfrm>
            <a:off x="502941" y="773286"/>
            <a:ext cx="11610546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58" marR="0" lvl="2" indent="0" algn="ctr" defTabSz="914257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DA 1ª REUNIÃO ORDINÁRIA DO CECMH -9ª Gestão DE </a:t>
            </a:r>
            <a:r>
              <a:rPr lang="pt-BR" sz="2000" b="1" cap="all" dirty="0">
                <a:solidFill>
                  <a:srgbClr val="1F497D"/>
                </a:solidFill>
                <a:latin typeface="Arial"/>
              </a:rPr>
              <a:t>24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005FB9-3F58-4B9A-CED7-C5AE998B0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02" y="1387044"/>
            <a:ext cx="5074905" cy="75889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C0D886-C5A0-5CE7-93EC-A03CEE9A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617" y="1387044"/>
            <a:ext cx="4917221" cy="7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11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356</Words>
  <Application>Microsoft Office PowerPoint</Application>
  <PresentationFormat>Personalizar</PresentationFormat>
  <Paragraphs>131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1_Tema do Office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maria maluf moussalli</dc:creator>
  <cp:lastModifiedBy>Laís Renata Rosa de Oliveira</cp:lastModifiedBy>
  <cp:revision>359</cp:revision>
  <cp:lastPrinted>2023-04-14T20:21:26Z</cp:lastPrinted>
  <dcterms:created xsi:type="dcterms:W3CDTF">2019-10-09T14:30:36Z</dcterms:created>
  <dcterms:modified xsi:type="dcterms:W3CDTF">2026-05-20T18:51:03Z</dcterms:modified>
</cp:coreProperties>
</file>