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7" r:id="rId22"/>
    <p:sldId id="285" r:id="rId23"/>
    <p:sldId id="286" r:id="rId24"/>
    <p:sldId id="284" r:id="rId25"/>
    <p:sldId id="289" r:id="rId26"/>
    <p:sldId id="290" r:id="rId27"/>
    <p:sldId id="288" r:id="rId28"/>
    <p:sldId id="259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C93"/>
    <a:srgbClr val="CBAAF8"/>
    <a:srgbClr val="CC99FF"/>
    <a:srgbClr val="6B46C1"/>
    <a:srgbClr val="512373"/>
    <a:srgbClr val="6822AE"/>
    <a:srgbClr val="3E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loudprodamazhotmail-my.sharepoint.com/personal/biancamsf_prefeitura_sp_gov_br/Documents/!Gest&#227;o%20de%20Dados/tests_models_templates/Teste_proje&#231;&#227;o_ITP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loudprodamazhotmail-my.sharepoint.com/personal/biancamsf_prefeitura_sp_gov_br/Documents/!Gest&#227;o%20de%20Dados/tests_models_templates/Teste_proje&#231;&#227;o_IR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package" Target="../embeddings/Planilha_do_Microsoft_Excel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6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pt-BR" b="1" dirty="0">
                <a:solidFill>
                  <a:schemeClr val="accent6"/>
                </a:solidFill>
              </a:rPr>
              <a:t>Análise</a:t>
            </a:r>
            <a:r>
              <a:rPr lang="pt-BR" b="1" baseline="0" dirty="0">
                <a:solidFill>
                  <a:schemeClr val="accent6"/>
                </a:solidFill>
              </a:rPr>
              <a:t> Histórica do </a:t>
            </a:r>
            <a:r>
              <a:rPr lang="pt-BR" b="1" dirty="0">
                <a:solidFill>
                  <a:schemeClr val="accent6"/>
                </a:solidFill>
              </a:rPr>
              <a:t>ITP da PMSP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6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Evolução!$B$1</c:f>
              <c:strCache>
                <c:ptCount val="1"/>
                <c:pt idx="0">
                  <c:v>ITP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D7-4388-ACB0-F7E5F5521C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D7-4388-ACB0-F7E5F5521CE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D7-4388-ACB0-F7E5F5521C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D7-4388-ACB0-F7E5F5521C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D7-4388-ACB0-F7E5F5521CE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D7-4388-ACB0-F7E5F5521CE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D7-4388-ACB0-F7E5F5521CE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D7-4388-ACB0-F7E5F5521C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D7-4388-ACB0-F7E5F5521C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D7-4388-ACB0-F7E5F5521CE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D7-4388-ACB0-F7E5F5521CE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D7-4388-ACB0-F7E5F5521CE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D7-4388-ACB0-F7E5F5521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Evolução!$A$3:$A$17</c:f>
              <c:strCache>
                <c:ptCount val="15"/>
                <c:pt idx="0">
                  <c:v>1S2018</c:v>
                </c:pt>
                <c:pt idx="1">
                  <c:v>2S2018</c:v>
                </c:pt>
                <c:pt idx="2">
                  <c:v>1S2019</c:v>
                </c:pt>
                <c:pt idx="3">
                  <c:v>2S2019</c:v>
                </c:pt>
                <c:pt idx="4">
                  <c:v>1S2020</c:v>
                </c:pt>
                <c:pt idx="5">
                  <c:v>2S2020</c:v>
                </c:pt>
                <c:pt idx="6">
                  <c:v>1S2021</c:v>
                </c:pt>
                <c:pt idx="7">
                  <c:v>2S2021</c:v>
                </c:pt>
                <c:pt idx="8">
                  <c:v>1S2022</c:v>
                </c:pt>
                <c:pt idx="9">
                  <c:v>2S2022</c:v>
                </c:pt>
                <c:pt idx="10">
                  <c:v>1S2023</c:v>
                </c:pt>
                <c:pt idx="11">
                  <c:v>2S2023</c:v>
                </c:pt>
                <c:pt idx="12">
                  <c:v>1S2024</c:v>
                </c:pt>
                <c:pt idx="13">
                  <c:v>2S2024</c:v>
                </c:pt>
                <c:pt idx="14">
                  <c:v>1S2025</c:v>
                </c:pt>
              </c:strCache>
            </c:strRef>
          </c:cat>
          <c:val>
            <c:numRef>
              <c:f>Evolução!$B$3:$B$17</c:f>
              <c:numCache>
                <c:formatCode>#,##0.00</c:formatCode>
                <c:ptCount val="15"/>
                <c:pt idx="0">
                  <c:v>7.915330925705276</c:v>
                </c:pt>
                <c:pt idx="1">
                  <c:v>8.2294117647058833</c:v>
                </c:pt>
                <c:pt idx="2">
                  <c:v>7.925059044631543</c:v>
                </c:pt>
                <c:pt idx="3">
                  <c:v>7.8376785714285733</c:v>
                </c:pt>
                <c:pt idx="4">
                  <c:v>7.8350953510781176</c:v>
                </c:pt>
                <c:pt idx="5">
                  <c:v>8.0092857142857152</c:v>
                </c:pt>
                <c:pt idx="6">
                  <c:v>7.6805555555555554</c:v>
                </c:pt>
                <c:pt idx="7">
                  <c:v>8.2054738562091494</c:v>
                </c:pt>
                <c:pt idx="8">
                  <c:v>9.16</c:v>
                </c:pt>
                <c:pt idx="9">
                  <c:v>9.17</c:v>
                </c:pt>
                <c:pt idx="10">
                  <c:v>9.39</c:v>
                </c:pt>
                <c:pt idx="11">
                  <c:v>9.69</c:v>
                </c:pt>
                <c:pt idx="12">
                  <c:v>9.65</c:v>
                </c:pt>
                <c:pt idx="13">
                  <c:v>9.59</c:v>
                </c:pt>
                <c:pt idx="14">
                  <c:v>9.44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FD7-4388-ACB0-F7E5F5521C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097781615"/>
        <c:axId val="1097790255"/>
      </c:lineChart>
      <c:catAx>
        <c:axId val="1097781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t-BR"/>
          </a:p>
        </c:txPr>
        <c:crossAx val="1097790255"/>
        <c:crosses val="autoZero"/>
        <c:auto val="1"/>
        <c:lblAlgn val="ctr"/>
        <c:lblOffset val="100"/>
        <c:noMultiLvlLbl val="0"/>
      </c:catAx>
      <c:valAx>
        <c:axId val="109779025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t-BR"/>
          </a:p>
        </c:txPr>
        <c:crossAx val="109778161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rgbClr val="6B4C93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pt-BR" b="1">
                <a:solidFill>
                  <a:srgbClr val="6B4C93"/>
                </a:solidFill>
              </a:rPr>
              <a:t>Análise Histórica do IR da PMSP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rgbClr val="6B4C93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'Linha do Tempo - Média de notas'!$B$1</c:f>
              <c:strCache>
                <c:ptCount val="1"/>
                <c:pt idx="0">
                  <c:v>IR</c:v>
                </c:pt>
              </c:strCache>
            </c:strRef>
          </c:tx>
          <c:spPr>
            <a:ln w="28575" cap="rnd">
              <a:solidFill>
                <a:srgbClr val="6B4C9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70-4C15-B78E-67385594B8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70-4C15-B78E-67385594B8E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70-4C15-B78E-67385594B8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70-4C15-B78E-67385594B8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70-4C15-B78E-67385594B8E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70-4C15-B78E-67385594B8E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70-4C15-B78E-67385594B8E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70-4C15-B78E-67385594B8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70-4C15-B78E-67385594B8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70-4C15-B78E-67385594B8E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70-4C15-B78E-67385594B8E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70-4C15-B78E-67385594B8E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70-4C15-B78E-67385594B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'Linha do Tempo - Média de notas'!$A$4:$A$18</c:f>
              <c:strCache>
                <c:ptCount val="15"/>
                <c:pt idx="0">
                  <c:v>1S2018</c:v>
                </c:pt>
                <c:pt idx="1">
                  <c:v>2S2018</c:v>
                </c:pt>
                <c:pt idx="2">
                  <c:v>1S2019</c:v>
                </c:pt>
                <c:pt idx="3">
                  <c:v>2S2019</c:v>
                </c:pt>
                <c:pt idx="4">
                  <c:v>1S2020</c:v>
                </c:pt>
                <c:pt idx="5">
                  <c:v>2S2020</c:v>
                </c:pt>
                <c:pt idx="6">
                  <c:v>1S2021</c:v>
                </c:pt>
                <c:pt idx="7">
                  <c:v>2S2021</c:v>
                </c:pt>
                <c:pt idx="8">
                  <c:v>1S2022</c:v>
                </c:pt>
                <c:pt idx="9">
                  <c:v>2S2022</c:v>
                </c:pt>
                <c:pt idx="10">
                  <c:v>1S2023</c:v>
                </c:pt>
                <c:pt idx="11">
                  <c:v>2S2023</c:v>
                </c:pt>
                <c:pt idx="12">
                  <c:v>1S2024</c:v>
                </c:pt>
                <c:pt idx="13">
                  <c:v>2S2024</c:v>
                </c:pt>
                <c:pt idx="14">
                  <c:v>1S2025</c:v>
                </c:pt>
              </c:strCache>
            </c:strRef>
          </c:cat>
          <c:val>
            <c:numRef>
              <c:f>'Linha do Tempo - Média de notas'!$B$4:$B$18</c:f>
              <c:numCache>
                <c:formatCode>0.00</c:formatCode>
                <c:ptCount val="15"/>
                <c:pt idx="0">
                  <c:v>4.9000000000000004</c:v>
                </c:pt>
                <c:pt idx="1">
                  <c:v>4.5999999999999996</c:v>
                </c:pt>
                <c:pt idx="2">
                  <c:v>5.63</c:v>
                </c:pt>
                <c:pt idx="3">
                  <c:v>4.72</c:v>
                </c:pt>
                <c:pt idx="4">
                  <c:v>5.83</c:v>
                </c:pt>
                <c:pt idx="5">
                  <c:v>5.93</c:v>
                </c:pt>
                <c:pt idx="6">
                  <c:v>6.04</c:v>
                </c:pt>
                <c:pt idx="7">
                  <c:v>6.18</c:v>
                </c:pt>
                <c:pt idx="8">
                  <c:v>5.9</c:v>
                </c:pt>
                <c:pt idx="9" formatCode="General">
                  <c:v>7.74</c:v>
                </c:pt>
                <c:pt idx="10">
                  <c:v>8.36</c:v>
                </c:pt>
                <c:pt idx="11">
                  <c:v>8.6</c:v>
                </c:pt>
                <c:pt idx="12">
                  <c:v>8.9</c:v>
                </c:pt>
                <c:pt idx="13">
                  <c:v>8.86</c:v>
                </c:pt>
                <c:pt idx="14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170-4C15-B78E-67385594B8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452351551"/>
        <c:axId val="452351967"/>
      </c:lineChart>
      <c:catAx>
        <c:axId val="4523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t-BR"/>
          </a:p>
        </c:txPr>
        <c:crossAx val="452351967"/>
        <c:crosses val="autoZero"/>
        <c:auto val="0"/>
        <c:lblAlgn val="ctr"/>
        <c:lblOffset val="100"/>
        <c:noMultiLvlLbl val="0"/>
      </c:catAx>
      <c:valAx>
        <c:axId val="4523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t-BR"/>
          </a:p>
        </c:txPr>
        <c:crossAx val="452351551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B4C93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Planilha2!$A$2</c:f>
              <c:strCache>
                <c:ptCount val="1"/>
                <c:pt idx="0">
                  <c:v>Nota PMSP - 1º Semestre 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E6-40F7-AFA6-900F9482EAAB}"/>
              </c:ext>
            </c:extLst>
          </c:dPt>
          <c:dPt>
            <c:idx val="1"/>
            <c:invertIfNegative val="0"/>
            <c:bubble3D val="0"/>
            <c:spPr>
              <a:solidFill>
                <a:srgbClr val="6B4C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CE6-40F7-AFA6-900F9482EAAB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E6-40F7-AFA6-900F9482E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Planilha2!$B$1:$D$1</c:f>
              <c:strCache>
                <c:ptCount val="3"/>
                <c:pt idx="0">
                  <c:v>Indicador de Denúncias (ID)</c:v>
                </c:pt>
                <c:pt idx="1">
                  <c:v>Indicador de reclamações (IR)</c:v>
                </c:pt>
                <c:pt idx="2">
                  <c:v>Indicador de Transparência Passiva (ITP)</c:v>
                </c:pt>
              </c:strCache>
            </c:strRef>
          </c:cat>
          <c:val>
            <c:numRef>
              <c:f>Planilha2!$B$2:$D$2</c:f>
              <c:numCache>
                <c:formatCode>General</c:formatCode>
                <c:ptCount val="3"/>
                <c:pt idx="0">
                  <c:v>9.57</c:v>
                </c:pt>
                <c:pt idx="1">
                  <c:v>9.1</c:v>
                </c:pt>
                <c:pt idx="2">
                  <c:v>9.44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6-40F7-AFA6-900F9482E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708896"/>
        <c:axId val="1808705536"/>
      </c:barChart>
      <c:lineChart>
        <c:grouping val="standard"/>
        <c:varyColors val="0"/>
        <c:ser>
          <c:idx val="1"/>
          <c:order val="1"/>
          <c:tx>
            <c:strRef>
              <c:f>Planilha2!$A$3</c:f>
              <c:strCache>
                <c:ptCount val="1"/>
                <c:pt idx="0">
                  <c:v>Meta 2025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Planilha2!$B$1:$D$1</c:f>
              <c:strCache>
                <c:ptCount val="3"/>
                <c:pt idx="0">
                  <c:v>Indicador de Denúncias (ID)</c:v>
                </c:pt>
                <c:pt idx="1">
                  <c:v>Indicador de reclamações (IR)</c:v>
                </c:pt>
                <c:pt idx="2">
                  <c:v>Indicador de Transparência Passiva (ITP)</c:v>
                </c:pt>
              </c:strCache>
            </c:strRef>
          </c:cat>
          <c:val>
            <c:numRef>
              <c:f>Planilha2!$B$3:$D$3</c:f>
              <c:numCache>
                <c:formatCode>General</c:formatCode>
                <c:ptCount val="3"/>
                <c:pt idx="0">
                  <c:v>5</c:v>
                </c:pt>
                <c:pt idx="1">
                  <c:v>7.5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E6-40F7-AFA6-900F9482EAAB}"/>
            </c:ext>
          </c:extLst>
        </c:ser>
        <c:ser>
          <c:idx val="2"/>
          <c:order val="2"/>
          <c:tx>
            <c:strRef>
              <c:f>Planilha2!$A$4</c:f>
              <c:strCache>
                <c:ptCount val="1"/>
                <c:pt idx="0">
                  <c:v>Meta 2028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cat>
            <c:strRef>
              <c:f>Planilha2!$B$1:$D$1</c:f>
              <c:strCache>
                <c:ptCount val="3"/>
                <c:pt idx="0">
                  <c:v>Indicador de Denúncias (ID)</c:v>
                </c:pt>
                <c:pt idx="1">
                  <c:v>Indicador de reclamações (IR)</c:v>
                </c:pt>
                <c:pt idx="2">
                  <c:v>Indicador de Transparência Passiva (ITP)</c:v>
                </c:pt>
              </c:strCache>
            </c:strRef>
          </c:cat>
          <c:val>
            <c:numRef>
              <c:f>Planilha2!$B$4:$D$4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E6-40F7-AFA6-900F9482E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8708896"/>
        <c:axId val="1808705536"/>
      </c:lineChart>
      <c:catAx>
        <c:axId val="18087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808705536"/>
        <c:crosses val="autoZero"/>
        <c:auto val="1"/>
        <c:lblAlgn val="ctr"/>
        <c:lblOffset val="100"/>
        <c:noMultiLvlLbl val="0"/>
      </c:catAx>
      <c:valAx>
        <c:axId val="180870553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8708896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2CF59-E25B-425D-AEBE-82E8CFCFABB3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0EB78906-9F4C-4577-9AC2-1E965FDB45BE}">
      <dgm:prSet/>
      <dgm:spPr/>
      <dgm:t>
        <a:bodyPr/>
        <a:lstStyle/>
        <a:p>
          <a:r>
            <a:rPr lang="pt-BR" dirty="0"/>
            <a:t>Eventuais morosidades no processo</a:t>
          </a:r>
        </a:p>
      </dgm:t>
    </dgm:pt>
    <dgm:pt modelId="{BB15C10A-1119-4B21-89CD-F5839B6C3AC8}" type="parTrans" cxnId="{7B939532-DCFA-4715-9F60-B9E4D32C87AA}">
      <dgm:prSet/>
      <dgm:spPr/>
      <dgm:t>
        <a:bodyPr/>
        <a:lstStyle/>
        <a:p>
          <a:endParaRPr lang="pt-BR"/>
        </a:p>
      </dgm:t>
    </dgm:pt>
    <dgm:pt modelId="{52C79769-3F3B-4D72-9C1E-1DB2158DB7E8}" type="sibTrans" cxnId="{7B939532-DCFA-4715-9F60-B9E4D32C87AA}">
      <dgm:prSet/>
      <dgm:spPr/>
      <dgm:t>
        <a:bodyPr/>
        <a:lstStyle/>
        <a:p>
          <a:endParaRPr lang="pt-BR"/>
        </a:p>
      </dgm:t>
    </dgm:pt>
    <dgm:pt modelId="{FEE0F389-0583-4EBB-A623-B21F267B51FE}">
      <dgm:prSet/>
      <dgm:spPr/>
      <dgm:t>
        <a:bodyPr/>
        <a:lstStyle/>
        <a:p>
          <a:r>
            <a:rPr lang="pt-BR" dirty="0"/>
            <a:t>Qualidade da resposta apresentada</a:t>
          </a:r>
        </a:p>
      </dgm:t>
    </dgm:pt>
    <dgm:pt modelId="{31C95189-D02B-49FE-BF50-C0F81EF676BF}" type="parTrans" cxnId="{FF0A9B20-1848-4EE1-8E97-28E1333AFF48}">
      <dgm:prSet/>
      <dgm:spPr/>
      <dgm:t>
        <a:bodyPr/>
        <a:lstStyle/>
        <a:p>
          <a:endParaRPr lang="pt-BR"/>
        </a:p>
      </dgm:t>
    </dgm:pt>
    <dgm:pt modelId="{3C447658-65F6-4794-971A-EDCE29428D73}" type="sibTrans" cxnId="{FF0A9B20-1848-4EE1-8E97-28E1333AFF48}">
      <dgm:prSet/>
      <dgm:spPr/>
      <dgm:t>
        <a:bodyPr/>
        <a:lstStyle/>
        <a:p>
          <a:endParaRPr lang="pt-BR"/>
        </a:p>
      </dgm:t>
    </dgm:pt>
    <dgm:pt modelId="{2C213262-BFCA-409C-96CF-B052459EC255}">
      <dgm:prSet/>
      <dgm:spPr/>
      <dgm:t>
        <a:bodyPr/>
        <a:lstStyle/>
        <a:p>
          <a:r>
            <a:rPr lang="pt-BR" b="1" dirty="0"/>
            <a:t>Observância dos princípios de confidencialidade</a:t>
          </a:r>
        </a:p>
      </dgm:t>
    </dgm:pt>
    <dgm:pt modelId="{AB8F7377-78B8-4744-A54C-007EC5AFFAC2}" type="parTrans" cxnId="{FC9E24B5-DCF1-4682-9258-90A0F7FBE3AE}">
      <dgm:prSet/>
      <dgm:spPr/>
      <dgm:t>
        <a:bodyPr/>
        <a:lstStyle/>
        <a:p>
          <a:endParaRPr lang="pt-BR"/>
        </a:p>
      </dgm:t>
    </dgm:pt>
    <dgm:pt modelId="{7B3E33F9-CDE5-4A25-B1B0-00DD33560B3A}" type="sibTrans" cxnId="{FC9E24B5-DCF1-4682-9258-90A0F7FBE3AE}">
      <dgm:prSet/>
      <dgm:spPr/>
      <dgm:t>
        <a:bodyPr/>
        <a:lstStyle/>
        <a:p>
          <a:endParaRPr lang="pt-BR"/>
        </a:p>
      </dgm:t>
    </dgm:pt>
    <dgm:pt modelId="{EE209FBA-A27A-4FA7-B29D-F1CA9D5E42EF}">
      <dgm:prSet/>
      <dgm:spPr/>
      <dgm:t>
        <a:bodyPr/>
        <a:lstStyle/>
        <a:p>
          <a:pPr>
            <a:buNone/>
          </a:pPr>
          <a:r>
            <a:rPr lang="pt-BR" b="0" i="0" dirty="0"/>
            <a:t>Proteção de dados pessoais</a:t>
          </a:r>
        </a:p>
      </dgm:t>
    </dgm:pt>
    <dgm:pt modelId="{93684EC6-3AE5-47E3-B3CA-CF5739B9E20A}" type="parTrans" cxnId="{A7407990-0D5E-47BF-9FFE-8943E862B951}">
      <dgm:prSet/>
      <dgm:spPr/>
      <dgm:t>
        <a:bodyPr/>
        <a:lstStyle/>
        <a:p>
          <a:endParaRPr lang="pt-BR"/>
        </a:p>
      </dgm:t>
    </dgm:pt>
    <dgm:pt modelId="{F439F123-754A-4EBA-AEA0-4BFEDAA831BF}" type="sibTrans" cxnId="{A7407990-0D5E-47BF-9FFE-8943E862B951}">
      <dgm:prSet/>
      <dgm:spPr/>
      <dgm:t>
        <a:bodyPr/>
        <a:lstStyle/>
        <a:p>
          <a:endParaRPr lang="pt-BR"/>
        </a:p>
      </dgm:t>
    </dgm:pt>
    <dgm:pt modelId="{EED9A9E9-688D-4DD0-9CEB-8C0CA358B724}" type="pres">
      <dgm:prSet presAssocID="{C882CF59-E25B-425D-AEBE-82E8CFCFABB3}" presName="diagram" presStyleCnt="0">
        <dgm:presLayoutVars>
          <dgm:dir/>
          <dgm:resizeHandles val="exact"/>
        </dgm:presLayoutVars>
      </dgm:prSet>
      <dgm:spPr/>
    </dgm:pt>
    <dgm:pt modelId="{248237FD-E790-45DA-9096-5098D55E9746}" type="pres">
      <dgm:prSet presAssocID="{0EB78906-9F4C-4577-9AC2-1E965FDB45BE}" presName="node" presStyleLbl="node1" presStyleIdx="0" presStyleCnt="4">
        <dgm:presLayoutVars>
          <dgm:bulletEnabled val="1"/>
        </dgm:presLayoutVars>
      </dgm:prSet>
      <dgm:spPr/>
    </dgm:pt>
    <dgm:pt modelId="{DE840392-2166-4B25-B50C-69699F86D864}" type="pres">
      <dgm:prSet presAssocID="{52C79769-3F3B-4D72-9C1E-1DB2158DB7E8}" presName="sibTrans" presStyleCnt="0"/>
      <dgm:spPr/>
    </dgm:pt>
    <dgm:pt modelId="{83577180-17CE-4C3C-A4D3-D582D1A632E5}" type="pres">
      <dgm:prSet presAssocID="{FEE0F389-0583-4EBB-A623-B21F267B51FE}" presName="node" presStyleLbl="node1" presStyleIdx="1" presStyleCnt="4">
        <dgm:presLayoutVars>
          <dgm:bulletEnabled val="1"/>
        </dgm:presLayoutVars>
      </dgm:prSet>
      <dgm:spPr/>
    </dgm:pt>
    <dgm:pt modelId="{F40458FA-7B9D-413C-8DE0-93D8E25FDA06}" type="pres">
      <dgm:prSet presAssocID="{3C447658-65F6-4794-971A-EDCE29428D73}" presName="sibTrans" presStyleCnt="0"/>
      <dgm:spPr/>
    </dgm:pt>
    <dgm:pt modelId="{79EE3468-DBDF-4117-BBBD-605C1A297F08}" type="pres">
      <dgm:prSet presAssocID="{2C213262-BFCA-409C-96CF-B052459EC255}" presName="node" presStyleLbl="node1" presStyleIdx="2" presStyleCnt="4">
        <dgm:presLayoutVars>
          <dgm:bulletEnabled val="1"/>
        </dgm:presLayoutVars>
      </dgm:prSet>
      <dgm:spPr/>
    </dgm:pt>
    <dgm:pt modelId="{500A8FAD-44D6-41B4-8DE4-76A00547DEDC}" type="pres">
      <dgm:prSet presAssocID="{7B3E33F9-CDE5-4A25-B1B0-00DD33560B3A}" presName="sibTrans" presStyleCnt="0"/>
      <dgm:spPr/>
    </dgm:pt>
    <dgm:pt modelId="{11EBFA97-D291-47A1-B4AB-B9A474E321FB}" type="pres">
      <dgm:prSet presAssocID="{EE209FBA-A27A-4FA7-B29D-F1CA9D5E42EF}" presName="node" presStyleLbl="node1" presStyleIdx="3" presStyleCnt="4">
        <dgm:presLayoutVars>
          <dgm:bulletEnabled val="1"/>
        </dgm:presLayoutVars>
      </dgm:prSet>
      <dgm:spPr/>
    </dgm:pt>
  </dgm:ptLst>
  <dgm:cxnLst>
    <dgm:cxn modelId="{585FB609-7E1D-42EB-BE13-7B2F7D3DE8BF}" type="presOf" srcId="{C882CF59-E25B-425D-AEBE-82E8CFCFABB3}" destId="{EED9A9E9-688D-4DD0-9CEB-8C0CA358B724}" srcOrd="0" destOrd="0" presId="urn:microsoft.com/office/officeart/2005/8/layout/default"/>
    <dgm:cxn modelId="{559F5A1C-F919-4BBC-A1F8-CBC7A77AEB25}" type="presOf" srcId="{0EB78906-9F4C-4577-9AC2-1E965FDB45BE}" destId="{248237FD-E790-45DA-9096-5098D55E9746}" srcOrd="0" destOrd="0" presId="urn:microsoft.com/office/officeart/2005/8/layout/default"/>
    <dgm:cxn modelId="{FF0A9B20-1848-4EE1-8E97-28E1333AFF48}" srcId="{C882CF59-E25B-425D-AEBE-82E8CFCFABB3}" destId="{FEE0F389-0583-4EBB-A623-B21F267B51FE}" srcOrd="1" destOrd="0" parTransId="{31C95189-D02B-49FE-BF50-C0F81EF676BF}" sibTransId="{3C447658-65F6-4794-971A-EDCE29428D73}"/>
    <dgm:cxn modelId="{7B939532-DCFA-4715-9F60-B9E4D32C87AA}" srcId="{C882CF59-E25B-425D-AEBE-82E8CFCFABB3}" destId="{0EB78906-9F4C-4577-9AC2-1E965FDB45BE}" srcOrd="0" destOrd="0" parTransId="{BB15C10A-1119-4B21-89CD-F5839B6C3AC8}" sibTransId="{52C79769-3F3B-4D72-9C1E-1DB2158DB7E8}"/>
    <dgm:cxn modelId="{36F4184E-41F0-4298-B814-965D2F188B5D}" type="presOf" srcId="{2C213262-BFCA-409C-96CF-B052459EC255}" destId="{79EE3468-DBDF-4117-BBBD-605C1A297F08}" srcOrd="0" destOrd="0" presId="urn:microsoft.com/office/officeart/2005/8/layout/default"/>
    <dgm:cxn modelId="{A5597677-949F-4166-B65F-CA997806FC27}" type="presOf" srcId="{EE209FBA-A27A-4FA7-B29D-F1CA9D5E42EF}" destId="{11EBFA97-D291-47A1-B4AB-B9A474E321FB}" srcOrd="0" destOrd="0" presId="urn:microsoft.com/office/officeart/2005/8/layout/default"/>
    <dgm:cxn modelId="{A7407990-0D5E-47BF-9FFE-8943E862B951}" srcId="{C882CF59-E25B-425D-AEBE-82E8CFCFABB3}" destId="{EE209FBA-A27A-4FA7-B29D-F1CA9D5E42EF}" srcOrd="3" destOrd="0" parTransId="{93684EC6-3AE5-47E3-B3CA-CF5739B9E20A}" sibTransId="{F439F123-754A-4EBA-AEA0-4BFEDAA831BF}"/>
    <dgm:cxn modelId="{FC9E24B5-DCF1-4682-9258-90A0F7FBE3AE}" srcId="{C882CF59-E25B-425D-AEBE-82E8CFCFABB3}" destId="{2C213262-BFCA-409C-96CF-B052459EC255}" srcOrd="2" destOrd="0" parTransId="{AB8F7377-78B8-4744-A54C-007EC5AFFAC2}" sibTransId="{7B3E33F9-CDE5-4A25-B1B0-00DD33560B3A}"/>
    <dgm:cxn modelId="{D549E8BE-2385-433A-B76E-53654A2A5608}" type="presOf" srcId="{FEE0F389-0583-4EBB-A623-B21F267B51FE}" destId="{83577180-17CE-4C3C-A4D3-D582D1A632E5}" srcOrd="0" destOrd="0" presId="urn:microsoft.com/office/officeart/2005/8/layout/default"/>
    <dgm:cxn modelId="{4C5F06D9-8BB6-426A-AA76-E43A4FAA6A71}" type="presParOf" srcId="{EED9A9E9-688D-4DD0-9CEB-8C0CA358B724}" destId="{248237FD-E790-45DA-9096-5098D55E9746}" srcOrd="0" destOrd="0" presId="urn:microsoft.com/office/officeart/2005/8/layout/default"/>
    <dgm:cxn modelId="{98EEC13D-7069-4FE6-82D8-21E4E0F8793A}" type="presParOf" srcId="{EED9A9E9-688D-4DD0-9CEB-8C0CA358B724}" destId="{DE840392-2166-4B25-B50C-69699F86D864}" srcOrd="1" destOrd="0" presId="urn:microsoft.com/office/officeart/2005/8/layout/default"/>
    <dgm:cxn modelId="{CC5711C9-1D74-48FF-91BC-D20DA8192BAB}" type="presParOf" srcId="{EED9A9E9-688D-4DD0-9CEB-8C0CA358B724}" destId="{83577180-17CE-4C3C-A4D3-D582D1A632E5}" srcOrd="2" destOrd="0" presId="urn:microsoft.com/office/officeart/2005/8/layout/default"/>
    <dgm:cxn modelId="{419DF8FE-2A40-4B74-83C6-522B2D2DF47F}" type="presParOf" srcId="{EED9A9E9-688D-4DD0-9CEB-8C0CA358B724}" destId="{F40458FA-7B9D-413C-8DE0-93D8E25FDA06}" srcOrd="3" destOrd="0" presId="urn:microsoft.com/office/officeart/2005/8/layout/default"/>
    <dgm:cxn modelId="{B44E9037-26A3-4E67-BA76-8FD1CF08C20C}" type="presParOf" srcId="{EED9A9E9-688D-4DD0-9CEB-8C0CA358B724}" destId="{79EE3468-DBDF-4117-BBBD-605C1A297F08}" srcOrd="4" destOrd="0" presId="urn:microsoft.com/office/officeart/2005/8/layout/default"/>
    <dgm:cxn modelId="{D1C31F77-786F-471E-A1F3-6525ED45E2E8}" type="presParOf" srcId="{EED9A9E9-688D-4DD0-9CEB-8C0CA358B724}" destId="{500A8FAD-44D6-41B4-8DE4-76A00547DEDC}" srcOrd="5" destOrd="0" presId="urn:microsoft.com/office/officeart/2005/8/layout/default"/>
    <dgm:cxn modelId="{E6C5C747-5223-46A0-836D-2A4C4B26A287}" type="presParOf" srcId="{EED9A9E9-688D-4DD0-9CEB-8C0CA358B724}" destId="{11EBFA97-D291-47A1-B4AB-B9A474E321F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37FD-E790-45DA-9096-5098D55E9746}">
      <dsp:nvSpPr>
        <dsp:cNvPr id="0" name=""/>
        <dsp:cNvSpPr/>
      </dsp:nvSpPr>
      <dsp:spPr>
        <a:xfrm>
          <a:off x="542" y="150421"/>
          <a:ext cx="2115132" cy="1269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Eventuais morosidades no processo</a:t>
          </a:r>
        </a:p>
      </dsp:txBody>
      <dsp:txXfrm>
        <a:off x="542" y="150421"/>
        <a:ext cx="2115132" cy="1269079"/>
      </dsp:txXfrm>
    </dsp:sp>
    <dsp:sp modelId="{83577180-17CE-4C3C-A4D3-D582D1A632E5}">
      <dsp:nvSpPr>
        <dsp:cNvPr id="0" name=""/>
        <dsp:cNvSpPr/>
      </dsp:nvSpPr>
      <dsp:spPr>
        <a:xfrm>
          <a:off x="2327187" y="150421"/>
          <a:ext cx="2115132" cy="1269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Qualidade da resposta apresentada</a:t>
          </a:r>
        </a:p>
      </dsp:txBody>
      <dsp:txXfrm>
        <a:off x="2327187" y="150421"/>
        <a:ext cx="2115132" cy="1269079"/>
      </dsp:txXfrm>
    </dsp:sp>
    <dsp:sp modelId="{79EE3468-DBDF-4117-BBBD-605C1A297F08}">
      <dsp:nvSpPr>
        <dsp:cNvPr id="0" name=""/>
        <dsp:cNvSpPr/>
      </dsp:nvSpPr>
      <dsp:spPr>
        <a:xfrm>
          <a:off x="542" y="1631014"/>
          <a:ext cx="2115132" cy="1269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Observância dos princípios de confidencialidade</a:t>
          </a:r>
        </a:p>
      </dsp:txBody>
      <dsp:txXfrm>
        <a:off x="542" y="1631014"/>
        <a:ext cx="2115132" cy="1269079"/>
      </dsp:txXfrm>
    </dsp:sp>
    <dsp:sp modelId="{11EBFA97-D291-47A1-B4AB-B9A474E321FB}">
      <dsp:nvSpPr>
        <dsp:cNvPr id="0" name=""/>
        <dsp:cNvSpPr/>
      </dsp:nvSpPr>
      <dsp:spPr>
        <a:xfrm>
          <a:off x="2327187" y="1631014"/>
          <a:ext cx="2115132" cy="1269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 dirty="0"/>
            <a:t>Proteção de dados pessoais</a:t>
          </a:r>
        </a:p>
      </dsp:txBody>
      <dsp:txXfrm>
        <a:off x="2327187" y="1631014"/>
        <a:ext cx="2115132" cy="126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71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6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9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9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15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3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2F02-1284-4D85-8B55-CEE652E8D068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sv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PNG" /><Relationship Id="rId4" Type="http://schemas.openxmlformats.org/officeDocument/2006/relationships/image" Target="../media/image26.sv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7" Type="http://schemas.openxmlformats.org/officeDocument/2006/relationships/image" Target="../media/image31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0.svg" /><Relationship Id="rId5" Type="http://schemas.openxmlformats.org/officeDocument/2006/relationships/image" Target="../media/image29.png" /><Relationship Id="rId4" Type="http://schemas.openxmlformats.org/officeDocument/2006/relationships/image" Target="../media/image26.sv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sv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12" Type="http://schemas.openxmlformats.org/officeDocument/2006/relationships/image" Target="../media/image12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11" Type="http://schemas.openxmlformats.org/officeDocument/2006/relationships/image" Target="../media/image11.svg" /><Relationship Id="rId5" Type="http://schemas.openxmlformats.org/officeDocument/2006/relationships/image" Target="../media/image5.svg" /><Relationship Id="rId10" Type="http://schemas.openxmlformats.org/officeDocument/2006/relationships/image" Target="../media/image10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12.png" /><Relationship Id="rId7" Type="http://schemas.openxmlformats.org/officeDocument/2006/relationships/diagramColors" Target="../diagrams/colors1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Relationship Id="rId9" Type="http://schemas.openxmlformats.org/officeDocument/2006/relationships/image" Target="../media/image34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svg" /><Relationship Id="rId5" Type="http://schemas.openxmlformats.org/officeDocument/2006/relationships/image" Target="../media/image37.png" /><Relationship Id="rId4" Type="http://schemas.openxmlformats.org/officeDocument/2006/relationships/image" Target="../media/image36.sv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39.PNG" /><Relationship Id="rId4" Type="http://schemas.openxmlformats.org/officeDocument/2006/relationships/image" Target="../media/image36.sv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 /><Relationship Id="rId3" Type="http://schemas.openxmlformats.org/officeDocument/2006/relationships/image" Target="../media/image35.png" /><Relationship Id="rId7" Type="http://schemas.openxmlformats.org/officeDocument/2006/relationships/image" Target="../media/image40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svg" /><Relationship Id="rId5" Type="http://schemas.openxmlformats.org/officeDocument/2006/relationships/image" Target="../media/image37.png" /><Relationship Id="rId4" Type="http://schemas.openxmlformats.org/officeDocument/2006/relationships/image" Target="../media/image36.sv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 /><Relationship Id="rId3" Type="http://schemas.openxmlformats.org/officeDocument/2006/relationships/image" Target="../media/image35.png" /><Relationship Id="rId7" Type="http://schemas.openxmlformats.org/officeDocument/2006/relationships/image" Target="../media/image42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svg" /><Relationship Id="rId5" Type="http://schemas.openxmlformats.org/officeDocument/2006/relationships/image" Target="../media/image37.png" /><Relationship Id="rId4" Type="http://schemas.openxmlformats.org/officeDocument/2006/relationships/image" Target="../media/image36.sv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5.png" /><Relationship Id="rId5" Type="http://schemas.openxmlformats.org/officeDocument/2006/relationships/image" Target="../media/image44.png" /><Relationship Id="rId4" Type="http://schemas.openxmlformats.org/officeDocument/2006/relationships/image" Target="../media/image6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2.png" /><Relationship Id="rId4" Type="http://schemas.openxmlformats.org/officeDocument/2006/relationships/image" Target="../media/image14.sv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12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20.PNG" /><Relationship Id="rId4" Type="http://schemas.openxmlformats.org/officeDocument/2006/relationships/image" Target="../media/image14.sv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openxmlformats.org/officeDocument/2006/relationships/image" Target="../media/image13.png" /><Relationship Id="rId7" Type="http://schemas.openxmlformats.org/officeDocument/2006/relationships/image" Target="../media/image12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17.png" /><Relationship Id="rId4" Type="http://schemas.openxmlformats.org/officeDocument/2006/relationships/image" Target="../media/image14.sv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9228" y="2322092"/>
            <a:ext cx="63047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Futura Hv BT" panose="020B0702020204020204" pitchFamily="34" charset="0"/>
              </a:rPr>
              <a:t>Live Tira-Dúvidas: </a:t>
            </a:r>
          </a:p>
          <a:p>
            <a:r>
              <a:rPr lang="pt-BR" sz="4400" b="1" dirty="0">
                <a:solidFill>
                  <a:schemeClr val="bg1"/>
                </a:solidFill>
                <a:latin typeface="Futura Hv BT" panose="020B0702020204020204" pitchFamily="34" charset="0"/>
              </a:rPr>
              <a:t>Indicadores ITP, IR e ID [</a:t>
            </a:r>
            <a:r>
              <a:rPr lang="pt-BR" sz="4400" b="1">
                <a:solidFill>
                  <a:schemeClr val="bg1"/>
                </a:solidFill>
                <a:latin typeface="Futura Hv BT" panose="020B0702020204020204" pitchFamily="34" charset="0"/>
              </a:rPr>
              <a:t>OGM]</a:t>
            </a:r>
            <a:endParaRPr lang="pt-BR" sz="4400" b="1" dirty="0">
              <a:solidFill>
                <a:schemeClr val="bg1"/>
              </a:solidFill>
              <a:latin typeface="Futura Hv BT" panose="020B0702020204020204" pitchFamily="34" charset="0"/>
            </a:endParaRPr>
          </a:p>
          <a:p>
            <a:endParaRPr lang="pt-BR" sz="4400" b="1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1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2BB80F-2DAA-62C6-416B-4D1A483F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B925F-6FD9-F17F-366D-90B2C6AE8744}"/>
              </a:ext>
            </a:extLst>
          </p:cNvPr>
          <p:cNvSpPr txBox="1"/>
          <p:nvPr/>
        </p:nvSpPr>
        <p:spPr>
          <a:xfrm>
            <a:off x="743045" y="223231"/>
            <a:ext cx="99982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Introdução ao IR: O processamento de demandas</a:t>
            </a:r>
            <a:br>
              <a:rPr lang="pt-BR" sz="4400" b="1" dirty="0">
                <a:solidFill>
                  <a:schemeClr val="tx2"/>
                </a:solidFill>
              </a:rPr>
            </a:b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F76513-CFB4-A194-15BA-6E2805B03C86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1EB07C-E247-1842-FD7E-E71CCC257EC9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E05644-969C-EC2F-DC67-3A425D065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04" y="3817913"/>
            <a:ext cx="1577363" cy="122467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48FACB7-FDCC-3532-C457-4B83BACB4B39}"/>
              </a:ext>
            </a:extLst>
          </p:cNvPr>
          <p:cNvSpPr/>
          <p:nvPr/>
        </p:nvSpPr>
        <p:spPr>
          <a:xfrm>
            <a:off x="1245604" y="2002724"/>
            <a:ext cx="1463040" cy="501227"/>
          </a:xfrm>
          <a:prstGeom prst="rect">
            <a:avLst/>
          </a:prstGeom>
          <a:solidFill>
            <a:srgbClr val="6B4C9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Reclamação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1731390-668D-5B6F-14AB-EC69C0FD3B40}"/>
              </a:ext>
            </a:extLst>
          </p:cNvPr>
          <p:cNvSpPr/>
          <p:nvPr/>
        </p:nvSpPr>
        <p:spPr>
          <a:xfrm>
            <a:off x="1245604" y="2800328"/>
            <a:ext cx="1463040" cy="501227"/>
          </a:xfrm>
          <a:prstGeom prst="rect">
            <a:avLst/>
          </a:prstGeom>
          <a:solidFill>
            <a:srgbClr val="085DA6"/>
          </a:solidFill>
          <a:ln>
            <a:solidFill>
              <a:srgbClr val="0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Sugestão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042AD9-FB1F-C683-BAAF-F423B9D21B78}"/>
              </a:ext>
            </a:extLst>
          </p:cNvPr>
          <p:cNvSpPr/>
          <p:nvPr/>
        </p:nvSpPr>
        <p:spPr>
          <a:xfrm>
            <a:off x="3062750" y="2002723"/>
            <a:ext cx="1463040" cy="501227"/>
          </a:xfrm>
          <a:prstGeom prst="rect">
            <a:avLst/>
          </a:prstGeom>
          <a:solidFill>
            <a:srgbClr val="085DA6"/>
          </a:solidFill>
          <a:ln>
            <a:solidFill>
              <a:srgbClr val="0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Elogio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64F84D5-C735-C9DF-ADA0-A6E9E99B64A9}"/>
              </a:ext>
            </a:extLst>
          </p:cNvPr>
          <p:cNvSpPr/>
          <p:nvPr/>
        </p:nvSpPr>
        <p:spPr>
          <a:xfrm>
            <a:off x="3062750" y="2800328"/>
            <a:ext cx="1463040" cy="501227"/>
          </a:xfrm>
          <a:prstGeom prst="rect">
            <a:avLst/>
          </a:prstGeom>
          <a:solidFill>
            <a:srgbClr val="6B4C9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Solicitação</a:t>
            </a:r>
          </a:p>
        </p:txBody>
      </p:sp>
    </p:spTree>
    <p:extLst>
      <p:ext uri="{BB962C8B-B14F-4D97-AF65-F5344CB8AC3E}">
        <p14:creationId xmlns:p14="http://schemas.microsoft.com/office/powerpoint/2010/main" val="258599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62AA-E582-9C8F-09AD-0D98C1055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8711169-B5EB-8CDC-6CB5-0FE6777EE999}"/>
              </a:ext>
            </a:extLst>
          </p:cNvPr>
          <p:cNvSpPr txBox="1"/>
          <p:nvPr/>
        </p:nvSpPr>
        <p:spPr>
          <a:xfrm>
            <a:off x="717407" y="172565"/>
            <a:ext cx="99982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Introdução ao IR: O processamento de demandas</a:t>
            </a:r>
            <a:br>
              <a:rPr lang="pt-BR" sz="4400" b="1" dirty="0">
                <a:solidFill>
                  <a:schemeClr val="tx2"/>
                </a:solidFill>
              </a:rPr>
            </a:b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43654A-C0B1-7C57-6678-B438663DC7CB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084DD2-F511-3AB4-9D03-776477CC802D}"/>
              </a:ext>
            </a:extLst>
          </p:cNvPr>
          <p:cNvSpPr txBox="1"/>
          <p:nvPr/>
        </p:nvSpPr>
        <p:spPr>
          <a:xfrm>
            <a:off x="6507772" y="2834343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F3861E-DCCD-2132-3474-8D754C2B1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81" y="3886049"/>
            <a:ext cx="1577363" cy="122467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347D9D4-DF22-71CE-54A6-E3ED90AF3DF4}"/>
              </a:ext>
            </a:extLst>
          </p:cNvPr>
          <p:cNvSpPr/>
          <p:nvPr/>
        </p:nvSpPr>
        <p:spPr>
          <a:xfrm>
            <a:off x="1245604" y="2002724"/>
            <a:ext cx="1463040" cy="501227"/>
          </a:xfrm>
          <a:prstGeom prst="rect">
            <a:avLst/>
          </a:prstGeom>
          <a:solidFill>
            <a:srgbClr val="6B4C93"/>
          </a:solidFill>
          <a:ln>
            <a:solidFill>
              <a:srgbClr val="6B4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Reclamação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55F6DE-08BE-4766-24E8-1F348FB58F0C}"/>
              </a:ext>
            </a:extLst>
          </p:cNvPr>
          <p:cNvSpPr/>
          <p:nvPr/>
        </p:nvSpPr>
        <p:spPr>
          <a:xfrm>
            <a:off x="1245604" y="2800328"/>
            <a:ext cx="1463040" cy="501227"/>
          </a:xfrm>
          <a:prstGeom prst="rect">
            <a:avLst/>
          </a:prstGeom>
          <a:solidFill>
            <a:srgbClr val="085DA6"/>
          </a:solidFill>
          <a:ln>
            <a:solidFill>
              <a:srgbClr val="0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Sugestão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26D492-5E5B-406F-3646-DE1F473C72C5}"/>
              </a:ext>
            </a:extLst>
          </p:cNvPr>
          <p:cNvSpPr/>
          <p:nvPr/>
        </p:nvSpPr>
        <p:spPr>
          <a:xfrm>
            <a:off x="3062750" y="2002723"/>
            <a:ext cx="1463040" cy="501227"/>
          </a:xfrm>
          <a:prstGeom prst="rect">
            <a:avLst/>
          </a:prstGeom>
          <a:solidFill>
            <a:srgbClr val="085DA6"/>
          </a:solidFill>
          <a:ln>
            <a:solidFill>
              <a:srgbClr val="0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Elogio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2BE8E33-2812-E2D6-6E86-AD6A05B2F1C5}"/>
              </a:ext>
            </a:extLst>
          </p:cNvPr>
          <p:cNvSpPr/>
          <p:nvPr/>
        </p:nvSpPr>
        <p:spPr>
          <a:xfrm>
            <a:off x="3062750" y="2800328"/>
            <a:ext cx="1463040" cy="501227"/>
          </a:xfrm>
          <a:prstGeom prst="rect">
            <a:avLst/>
          </a:prstGeom>
          <a:solidFill>
            <a:srgbClr val="6B4C93"/>
          </a:solidFill>
          <a:ln>
            <a:solidFill>
              <a:srgbClr val="6B4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Solicitação</a:t>
            </a:r>
          </a:p>
        </p:txBody>
      </p:sp>
      <p:sp>
        <p:nvSpPr>
          <p:cNvPr id="4" name="Retângulo com Único Canto Aparado 85">
            <a:extLst>
              <a:ext uri="{FF2B5EF4-FFF2-40B4-BE49-F238E27FC236}">
                <a16:creationId xmlns:a16="http://schemas.microsoft.com/office/drawing/2014/main" id="{993B7867-A949-BCC8-80A2-1FDE4946F7BE}"/>
              </a:ext>
            </a:extLst>
          </p:cNvPr>
          <p:cNvSpPr/>
          <p:nvPr/>
        </p:nvSpPr>
        <p:spPr>
          <a:xfrm>
            <a:off x="6969288" y="4141904"/>
            <a:ext cx="1908706" cy="675137"/>
          </a:xfrm>
          <a:prstGeom prst="snip1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O processamento não contempla</a:t>
            </a:r>
          </a:p>
        </p:txBody>
      </p:sp>
      <p:sp>
        <p:nvSpPr>
          <p:cNvPr id="11" name="Seta em Forma de U 86">
            <a:extLst>
              <a:ext uri="{FF2B5EF4-FFF2-40B4-BE49-F238E27FC236}">
                <a16:creationId xmlns:a16="http://schemas.microsoft.com/office/drawing/2014/main" id="{5D12AA66-3E80-10A4-60F7-E9AB59CD13FA}"/>
              </a:ext>
            </a:extLst>
          </p:cNvPr>
          <p:cNvSpPr/>
          <p:nvPr/>
        </p:nvSpPr>
        <p:spPr>
          <a:xfrm rot="804364">
            <a:off x="8909826" y="4502893"/>
            <a:ext cx="690740" cy="1123477"/>
          </a:xfrm>
          <a:prstGeom prst="curvedLeftArrow">
            <a:avLst>
              <a:gd name="adj1" fmla="val 25000"/>
              <a:gd name="adj2" fmla="val 50000"/>
              <a:gd name="adj3" fmla="val 2799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A2C6FB-8756-644F-2E73-93C617637D93}"/>
              </a:ext>
            </a:extLst>
          </p:cNvPr>
          <p:cNvSpPr/>
          <p:nvPr/>
        </p:nvSpPr>
        <p:spPr>
          <a:xfrm>
            <a:off x="7184519" y="5189911"/>
            <a:ext cx="1463040" cy="5012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Denúncia (NAD)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71B67AF-B668-F378-AD05-36835C392CB7}"/>
              </a:ext>
            </a:extLst>
          </p:cNvPr>
          <p:cNvGrpSpPr/>
          <p:nvPr/>
        </p:nvGrpSpPr>
        <p:grpSpPr>
          <a:xfrm>
            <a:off x="7652707" y="3500382"/>
            <a:ext cx="541867" cy="537303"/>
            <a:chOff x="6793951" y="1321554"/>
            <a:chExt cx="833540" cy="7362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5901772-D21C-D5D2-29F4-494528374786}"/>
                </a:ext>
              </a:extLst>
            </p:cNvPr>
            <p:cNvSpPr/>
            <p:nvPr/>
          </p:nvSpPr>
          <p:spPr>
            <a:xfrm>
              <a:off x="6793951" y="1321554"/>
              <a:ext cx="833540" cy="736212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Google Shape;882;p47">
              <a:extLst>
                <a:ext uri="{FF2B5EF4-FFF2-40B4-BE49-F238E27FC236}">
                  <a16:creationId xmlns:a16="http://schemas.microsoft.com/office/drawing/2014/main" id="{88C15C94-0C64-834E-F554-728FAA48CAAA}"/>
                </a:ext>
              </a:extLst>
            </p:cNvPr>
            <p:cNvGrpSpPr/>
            <p:nvPr/>
          </p:nvGrpSpPr>
          <p:grpSpPr>
            <a:xfrm>
              <a:off x="7018803" y="1469819"/>
              <a:ext cx="383835" cy="363369"/>
              <a:chOff x="6981341" y="1635475"/>
              <a:chExt cx="456675" cy="432325"/>
            </a:xfrm>
            <a:grpFill/>
          </p:grpSpPr>
          <p:sp>
            <p:nvSpPr>
              <p:cNvPr id="16" name="Google Shape;883;p47">
                <a:extLst>
                  <a:ext uri="{FF2B5EF4-FFF2-40B4-BE49-F238E27FC236}">
                    <a16:creationId xmlns:a16="http://schemas.microsoft.com/office/drawing/2014/main" id="{49924A8D-8F3D-BB66-844B-D7676659DEA8}"/>
                  </a:ext>
                </a:extLst>
              </p:cNvPr>
              <p:cNvSpPr/>
              <p:nvPr/>
            </p:nvSpPr>
            <p:spPr>
              <a:xfrm>
                <a:off x="7026416" y="1904000"/>
                <a:ext cx="1175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4701" h="6552" fill="none" extrusionOk="0">
                    <a:moveTo>
                      <a:pt x="0" y="0"/>
                    </a:moveTo>
                    <a:lnTo>
                      <a:pt x="512" y="6016"/>
                    </a:lnTo>
                    <a:lnTo>
                      <a:pt x="512" y="6016"/>
                    </a:lnTo>
                    <a:lnTo>
                      <a:pt x="536" y="6138"/>
                    </a:lnTo>
                    <a:lnTo>
                      <a:pt x="585" y="6235"/>
                    </a:lnTo>
                    <a:lnTo>
                      <a:pt x="633" y="6332"/>
                    </a:lnTo>
                    <a:lnTo>
                      <a:pt x="706" y="6406"/>
                    </a:lnTo>
                    <a:lnTo>
                      <a:pt x="804" y="6454"/>
                    </a:lnTo>
                    <a:lnTo>
                      <a:pt x="877" y="6503"/>
                    </a:lnTo>
                    <a:lnTo>
                      <a:pt x="999" y="6552"/>
                    </a:lnTo>
                    <a:lnTo>
                      <a:pt x="1096" y="6552"/>
                    </a:lnTo>
                    <a:lnTo>
                      <a:pt x="4116" y="6552"/>
                    </a:lnTo>
                    <a:lnTo>
                      <a:pt x="4116" y="6552"/>
                    </a:lnTo>
                    <a:lnTo>
                      <a:pt x="4238" y="6527"/>
                    </a:lnTo>
                    <a:lnTo>
                      <a:pt x="4360" y="6503"/>
                    </a:lnTo>
                    <a:lnTo>
                      <a:pt x="4457" y="6430"/>
                    </a:lnTo>
                    <a:lnTo>
                      <a:pt x="4554" y="6332"/>
                    </a:lnTo>
                    <a:lnTo>
                      <a:pt x="4554" y="6332"/>
                    </a:lnTo>
                    <a:lnTo>
                      <a:pt x="4628" y="6235"/>
                    </a:lnTo>
                    <a:lnTo>
                      <a:pt x="4676" y="6113"/>
                    </a:lnTo>
                    <a:lnTo>
                      <a:pt x="4701" y="5991"/>
                    </a:lnTo>
                    <a:lnTo>
                      <a:pt x="4676" y="5845"/>
                    </a:lnTo>
                    <a:lnTo>
                      <a:pt x="3678" y="98"/>
                    </a:lnTo>
                  </a:path>
                </a:pathLst>
              </a:custGeom>
              <a:grpFill/>
              <a:ln>
                <a:solidFill>
                  <a:schemeClr val="accent5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84;p47">
                <a:extLst>
                  <a:ext uri="{FF2B5EF4-FFF2-40B4-BE49-F238E27FC236}">
                    <a16:creationId xmlns:a16="http://schemas.microsoft.com/office/drawing/2014/main" id="{553E0B58-7DE2-5F2E-EE9B-1423DD1701B7}"/>
                  </a:ext>
                </a:extLst>
              </p:cNvPr>
              <p:cNvSpPr/>
              <p:nvPr/>
            </p:nvSpPr>
            <p:spPr>
              <a:xfrm>
                <a:off x="7408766" y="1775525"/>
                <a:ext cx="2925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3971" fill="none" extrusionOk="0">
                    <a:moveTo>
                      <a:pt x="1" y="3970"/>
                    </a:moveTo>
                    <a:lnTo>
                      <a:pt x="1" y="3970"/>
                    </a:lnTo>
                    <a:lnTo>
                      <a:pt x="245" y="3824"/>
                    </a:lnTo>
                    <a:lnTo>
                      <a:pt x="488" y="3629"/>
                    </a:lnTo>
                    <a:lnTo>
                      <a:pt x="683" y="3410"/>
                    </a:lnTo>
                    <a:lnTo>
                      <a:pt x="853" y="3166"/>
                    </a:lnTo>
                    <a:lnTo>
                      <a:pt x="1000" y="2898"/>
                    </a:lnTo>
                    <a:lnTo>
                      <a:pt x="1097" y="2606"/>
                    </a:lnTo>
                    <a:lnTo>
                      <a:pt x="1170" y="2314"/>
                    </a:lnTo>
                    <a:lnTo>
                      <a:pt x="1170" y="1997"/>
                    </a:lnTo>
                    <a:lnTo>
                      <a:pt x="1170" y="1997"/>
                    </a:lnTo>
                    <a:lnTo>
                      <a:pt x="1170" y="1681"/>
                    </a:lnTo>
                    <a:lnTo>
                      <a:pt x="1097" y="1364"/>
                    </a:lnTo>
                    <a:lnTo>
                      <a:pt x="1000" y="1096"/>
                    </a:lnTo>
                    <a:lnTo>
                      <a:pt x="853" y="828"/>
                    </a:lnTo>
                    <a:lnTo>
                      <a:pt x="683" y="585"/>
                    </a:lnTo>
                    <a:lnTo>
                      <a:pt x="488" y="366"/>
                    </a:lnTo>
                    <a:lnTo>
                      <a:pt x="245" y="171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solidFill>
                  <a:schemeClr val="accent5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85;p47">
                <a:extLst>
                  <a:ext uri="{FF2B5EF4-FFF2-40B4-BE49-F238E27FC236}">
                    <a16:creationId xmlns:a16="http://schemas.microsoft.com/office/drawing/2014/main" id="{F754A628-E236-4224-EB86-C93FBC8AD8D4}"/>
                  </a:ext>
                </a:extLst>
              </p:cNvPr>
              <p:cNvSpPr/>
              <p:nvPr/>
            </p:nvSpPr>
            <p:spPr>
              <a:xfrm>
                <a:off x="6981341" y="1751775"/>
                <a:ext cx="96850" cy="1467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5870" fill="none" extrusionOk="0">
                    <a:moveTo>
                      <a:pt x="3873" y="0"/>
                    </a:moveTo>
                    <a:lnTo>
                      <a:pt x="3873" y="0"/>
                    </a:lnTo>
                    <a:lnTo>
                      <a:pt x="2704" y="0"/>
                    </a:lnTo>
                    <a:lnTo>
                      <a:pt x="1730" y="0"/>
                    </a:lnTo>
                    <a:lnTo>
                      <a:pt x="1730" y="0"/>
                    </a:lnTo>
                    <a:lnTo>
                      <a:pt x="1560" y="25"/>
                    </a:lnTo>
                    <a:lnTo>
                      <a:pt x="1413" y="49"/>
                    </a:lnTo>
                    <a:lnTo>
                      <a:pt x="1243" y="98"/>
                    </a:lnTo>
                    <a:lnTo>
                      <a:pt x="1097" y="147"/>
                    </a:lnTo>
                    <a:lnTo>
                      <a:pt x="926" y="244"/>
                    </a:lnTo>
                    <a:lnTo>
                      <a:pt x="780" y="317"/>
                    </a:lnTo>
                    <a:lnTo>
                      <a:pt x="658" y="439"/>
                    </a:lnTo>
                    <a:lnTo>
                      <a:pt x="537" y="536"/>
                    </a:lnTo>
                    <a:lnTo>
                      <a:pt x="415" y="682"/>
                    </a:lnTo>
                    <a:lnTo>
                      <a:pt x="293" y="804"/>
                    </a:lnTo>
                    <a:lnTo>
                      <a:pt x="220" y="950"/>
                    </a:lnTo>
                    <a:lnTo>
                      <a:pt x="147" y="1096"/>
                    </a:lnTo>
                    <a:lnTo>
                      <a:pt x="74" y="1267"/>
                    </a:lnTo>
                    <a:lnTo>
                      <a:pt x="25" y="1437"/>
                    </a:lnTo>
                    <a:lnTo>
                      <a:pt x="1" y="1583"/>
                    </a:lnTo>
                    <a:lnTo>
                      <a:pt x="1" y="1754"/>
                    </a:lnTo>
                    <a:lnTo>
                      <a:pt x="1" y="4092"/>
                    </a:lnTo>
                    <a:lnTo>
                      <a:pt x="1" y="4092"/>
                    </a:lnTo>
                    <a:lnTo>
                      <a:pt x="1" y="4263"/>
                    </a:lnTo>
                    <a:lnTo>
                      <a:pt x="25" y="4433"/>
                    </a:lnTo>
                    <a:lnTo>
                      <a:pt x="74" y="4579"/>
                    </a:lnTo>
                    <a:lnTo>
                      <a:pt x="147" y="4750"/>
                    </a:lnTo>
                    <a:lnTo>
                      <a:pt x="220" y="4896"/>
                    </a:lnTo>
                    <a:lnTo>
                      <a:pt x="293" y="5042"/>
                    </a:lnTo>
                    <a:lnTo>
                      <a:pt x="415" y="5188"/>
                    </a:lnTo>
                    <a:lnTo>
                      <a:pt x="537" y="5310"/>
                    </a:lnTo>
                    <a:lnTo>
                      <a:pt x="658" y="5407"/>
                    </a:lnTo>
                    <a:lnTo>
                      <a:pt x="780" y="5529"/>
                    </a:lnTo>
                    <a:lnTo>
                      <a:pt x="926" y="5626"/>
                    </a:lnTo>
                    <a:lnTo>
                      <a:pt x="1097" y="5699"/>
                    </a:lnTo>
                    <a:lnTo>
                      <a:pt x="1243" y="5748"/>
                    </a:lnTo>
                    <a:lnTo>
                      <a:pt x="1413" y="5797"/>
                    </a:lnTo>
                    <a:lnTo>
                      <a:pt x="1560" y="5821"/>
                    </a:lnTo>
                    <a:lnTo>
                      <a:pt x="1730" y="5846"/>
                    </a:lnTo>
                    <a:lnTo>
                      <a:pt x="1730" y="5846"/>
                    </a:lnTo>
                    <a:lnTo>
                      <a:pt x="2704" y="5846"/>
                    </a:lnTo>
                    <a:lnTo>
                      <a:pt x="3873" y="5870"/>
                    </a:lnTo>
                  </a:path>
                </a:pathLst>
              </a:custGeom>
              <a:grpFill/>
              <a:ln>
                <a:solidFill>
                  <a:schemeClr val="accent5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87;p47">
                <a:extLst>
                  <a:ext uri="{FF2B5EF4-FFF2-40B4-BE49-F238E27FC236}">
                    <a16:creationId xmlns:a16="http://schemas.microsoft.com/office/drawing/2014/main" id="{7A106519-3C81-2883-E105-933ED5746A17}"/>
                  </a:ext>
                </a:extLst>
              </p:cNvPr>
              <p:cNvSpPr/>
              <p:nvPr/>
            </p:nvSpPr>
            <p:spPr>
              <a:xfrm>
                <a:off x="7369191" y="1635475"/>
                <a:ext cx="34750" cy="3787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5150" fill="none" extrusionOk="0">
                    <a:moveTo>
                      <a:pt x="1024" y="49"/>
                    </a:moveTo>
                    <a:lnTo>
                      <a:pt x="1024" y="49"/>
                    </a:lnTo>
                    <a:lnTo>
                      <a:pt x="902" y="1"/>
                    </a:lnTo>
                    <a:lnTo>
                      <a:pt x="805" y="1"/>
                    </a:lnTo>
                    <a:lnTo>
                      <a:pt x="805" y="1"/>
                    </a:lnTo>
                    <a:lnTo>
                      <a:pt x="683" y="1"/>
                    </a:lnTo>
                    <a:lnTo>
                      <a:pt x="585" y="49"/>
                    </a:lnTo>
                    <a:lnTo>
                      <a:pt x="464" y="98"/>
                    </a:lnTo>
                    <a:lnTo>
                      <a:pt x="391" y="171"/>
                    </a:lnTo>
                    <a:lnTo>
                      <a:pt x="391" y="171"/>
                    </a:lnTo>
                    <a:lnTo>
                      <a:pt x="1" y="536"/>
                    </a:lnTo>
                    <a:lnTo>
                      <a:pt x="1" y="14638"/>
                    </a:lnTo>
                    <a:lnTo>
                      <a:pt x="1" y="14638"/>
                    </a:lnTo>
                    <a:lnTo>
                      <a:pt x="391" y="14979"/>
                    </a:lnTo>
                    <a:lnTo>
                      <a:pt x="391" y="14979"/>
                    </a:lnTo>
                    <a:lnTo>
                      <a:pt x="464" y="15052"/>
                    </a:lnTo>
                    <a:lnTo>
                      <a:pt x="585" y="15101"/>
                    </a:lnTo>
                    <a:lnTo>
                      <a:pt x="683" y="15149"/>
                    </a:lnTo>
                    <a:lnTo>
                      <a:pt x="805" y="15149"/>
                    </a:lnTo>
                    <a:lnTo>
                      <a:pt x="805" y="15149"/>
                    </a:lnTo>
                    <a:lnTo>
                      <a:pt x="902" y="15149"/>
                    </a:lnTo>
                    <a:lnTo>
                      <a:pt x="1024" y="15101"/>
                    </a:lnTo>
                    <a:lnTo>
                      <a:pt x="1024" y="15101"/>
                    </a:lnTo>
                    <a:lnTo>
                      <a:pt x="1170" y="15028"/>
                    </a:lnTo>
                    <a:lnTo>
                      <a:pt x="1292" y="14906"/>
                    </a:lnTo>
                    <a:lnTo>
                      <a:pt x="1365" y="14735"/>
                    </a:lnTo>
                    <a:lnTo>
                      <a:pt x="1389" y="14565"/>
                    </a:lnTo>
                    <a:lnTo>
                      <a:pt x="1389" y="585"/>
                    </a:lnTo>
                    <a:lnTo>
                      <a:pt x="1389" y="585"/>
                    </a:lnTo>
                    <a:lnTo>
                      <a:pt x="1365" y="415"/>
                    </a:lnTo>
                    <a:lnTo>
                      <a:pt x="1292" y="269"/>
                    </a:lnTo>
                    <a:lnTo>
                      <a:pt x="1170" y="122"/>
                    </a:lnTo>
                    <a:lnTo>
                      <a:pt x="1024" y="49"/>
                    </a:lnTo>
                    <a:lnTo>
                      <a:pt x="1024" y="49"/>
                    </a:lnTo>
                    <a:close/>
                  </a:path>
                </a:pathLst>
              </a:custGeom>
              <a:grpFill/>
              <a:ln>
                <a:solidFill>
                  <a:schemeClr val="accent5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86;p47">
                <a:extLst>
                  <a:ext uri="{FF2B5EF4-FFF2-40B4-BE49-F238E27FC236}">
                    <a16:creationId xmlns:a16="http://schemas.microsoft.com/office/drawing/2014/main" id="{2C928E8D-E04C-65DD-5EB0-1547A90B8D21}"/>
                  </a:ext>
                </a:extLst>
              </p:cNvPr>
              <p:cNvSpPr/>
              <p:nvPr/>
            </p:nvSpPr>
            <p:spPr>
              <a:xfrm>
                <a:off x="7084241" y="1660450"/>
                <a:ext cx="278900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13177" fill="none" extrusionOk="0">
                    <a:moveTo>
                      <a:pt x="11155" y="0"/>
                    </a:moveTo>
                    <a:lnTo>
                      <a:pt x="11155" y="0"/>
                    </a:lnTo>
                    <a:lnTo>
                      <a:pt x="10766" y="317"/>
                    </a:lnTo>
                    <a:lnTo>
                      <a:pt x="10352" y="609"/>
                    </a:lnTo>
                    <a:lnTo>
                      <a:pt x="9938" y="901"/>
                    </a:lnTo>
                    <a:lnTo>
                      <a:pt x="9524" y="1169"/>
                    </a:lnTo>
                    <a:lnTo>
                      <a:pt x="9085" y="1413"/>
                    </a:lnTo>
                    <a:lnTo>
                      <a:pt x="8671" y="1632"/>
                    </a:lnTo>
                    <a:lnTo>
                      <a:pt x="7843" y="2046"/>
                    </a:lnTo>
                    <a:lnTo>
                      <a:pt x="7015" y="2387"/>
                    </a:lnTo>
                    <a:lnTo>
                      <a:pt x="6211" y="2679"/>
                    </a:lnTo>
                    <a:lnTo>
                      <a:pt x="5456" y="2898"/>
                    </a:lnTo>
                    <a:lnTo>
                      <a:pt x="4774" y="3093"/>
                    </a:lnTo>
                    <a:lnTo>
                      <a:pt x="4774" y="3093"/>
                    </a:lnTo>
                    <a:lnTo>
                      <a:pt x="4239" y="3215"/>
                    </a:lnTo>
                    <a:lnTo>
                      <a:pt x="3678" y="3312"/>
                    </a:lnTo>
                    <a:lnTo>
                      <a:pt x="3070" y="3410"/>
                    </a:lnTo>
                    <a:lnTo>
                      <a:pt x="2461" y="3459"/>
                    </a:lnTo>
                    <a:lnTo>
                      <a:pt x="1219" y="3580"/>
                    </a:lnTo>
                    <a:lnTo>
                      <a:pt x="1" y="3629"/>
                    </a:lnTo>
                    <a:lnTo>
                      <a:pt x="1" y="9523"/>
                    </a:lnTo>
                    <a:lnTo>
                      <a:pt x="1" y="9523"/>
                    </a:lnTo>
                    <a:lnTo>
                      <a:pt x="1219" y="9596"/>
                    </a:lnTo>
                    <a:lnTo>
                      <a:pt x="2461" y="9693"/>
                    </a:lnTo>
                    <a:lnTo>
                      <a:pt x="3070" y="9767"/>
                    </a:lnTo>
                    <a:lnTo>
                      <a:pt x="3678" y="9840"/>
                    </a:lnTo>
                    <a:lnTo>
                      <a:pt x="4239" y="9937"/>
                    </a:lnTo>
                    <a:lnTo>
                      <a:pt x="4774" y="10059"/>
                    </a:lnTo>
                    <a:lnTo>
                      <a:pt x="4774" y="10059"/>
                    </a:lnTo>
                    <a:lnTo>
                      <a:pt x="5456" y="10254"/>
                    </a:lnTo>
                    <a:lnTo>
                      <a:pt x="6211" y="10497"/>
                    </a:lnTo>
                    <a:lnTo>
                      <a:pt x="7015" y="10765"/>
                    </a:lnTo>
                    <a:lnTo>
                      <a:pt x="7843" y="11130"/>
                    </a:lnTo>
                    <a:lnTo>
                      <a:pt x="8671" y="11520"/>
                    </a:lnTo>
                    <a:lnTo>
                      <a:pt x="9085" y="11764"/>
                    </a:lnTo>
                    <a:lnTo>
                      <a:pt x="9524" y="12007"/>
                    </a:lnTo>
                    <a:lnTo>
                      <a:pt x="9938" y="12251"/>
                    </a:lnTo>
                    <a:lnTo>
                      <a:pt x="10352" y="12543"/>
                    </a:lnTo>
                    <a:lnTo>
                      <a:pt x="10766" y="12835"/>
                    </a:lnTo>
                    <a:lnTo>
                      <a:pt x="11155" y="13176"/>
                    </a:lnTo>
                  </a:path>
                </a:pathLst>
              </a:custGeom>
              <a:grpFill/>
              <a:ln>
                <a:solidFill>
                  <a:schemeClr val="accent5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14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D63BC8-E869-07AC-67E4-FB87D32CE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38A948-495C-D102-BC8F-DDB8C86D851B}"/>
              </a:ext>
            </a:extLst>
          </p:cNvPr>
          <p:cNvSpPr txBox="1"/>
          <p:nvPr/>
        </p:nvSpPr>
        <p:spPr>
          <a:xfrm>
            <a:off x="743045" y="223231"/>
            <a:ext cx="99982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Introdução ao IR: O processamento de demandas</a:t>
            </a:r>
            <a:br>
              <a:rPr lang="pt-BR" sz="4400" b="1" dirty="0">
                <a:solidFill>
                  <a:schemeClr val="tx2"/>
                </a:solidFill>
              </a:rPr>
            </a:b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DA0B86-8DF1-491C-7370-CD4B0D460FBE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6E17C1-8EA9-A9CB-0ED7-CD23DEDCC8E8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AB57B5-43DE-AF0A-CAB0-9317DF17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04" y="3756170"/>
            <a:ext cx="1577363" cy="122467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B7D08D9-5688-7CFF-DADA-DC8057C5FAD0}"/>
              </a:ext>
            </a:extLst>
          </p:cNvPr>
          <p:cNvSpPr/>
          <p:nvPr/>
        </p:nvSpPr>
        <p:spPr>
          <a:xfrm>
            <a:off x="1245604" y="2002724"/>
            <a:ext cx="1463040" cy="501227"/>
          </a:xfrm>
          <a:prstGeom prst="rect">
            <a:avLst/>
          </a:prstGeom>
          <a:solidFill>
            <a:srgbClr val="6B4C93"/>
          </a:solidFill>
          <a:ln>
            <a:solidFill>
              <a:srgbClr val="6B4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Reclamação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F84E440-575A-0A22-7380-9EA91B024D2D}"/>
              </a:ext>
            </a:extLst>
          </p:cNvPr>
          <p:cNvSpPr/>
          <p:nvPr/>
        </p:nvSpPr>
        <p:spPr>
          <a:xfrm>
            <a:off x="1245604" y="2800328"/>
            <a:ext cx="1463040" cy="501227"/>
          </a:xfrm>
          <a:prstGeom prst="rect">
            <a:avLst/>
          </a:prstGeom>
          <a:solidFill>
            <a:srgbClr val="085DA6"/>
          </a:solidFill>
          <a:ln>
            <a:solidFill>
              <a:srgbClr val="0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Sugestão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DD8004E-244C-C56A-9097-C76795536DBE}"/>
              </a:ext>
            </a:extLst>
          </p:cNvPr>
          <p:cNvSpPr/>
          <p:nvPr/>
        </p:nvSpPr>
        <p:spPr>
          <a:xfrm>
            <a:off x="3062750" y="2002723"/>
            <a:ext cx="1463040" cy="501227"/>
          </a:xfrm>
          <a:prstGeom prst="rect">
            <a:avLst/>
          </a:prstGeom>
          <a:solidFill>
            <a:srgbClr val="085DA6"/>
          </a:solidFill>
          <a:ln>
            <a:solidFill>
              <a:srgbClr val="0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Elogio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95780A9-E387-25C7-CEDB-7A436AA741B5}"/>
              </a:ext>
            </a:extLst>
          </p:cNvPr>
          <p:cNvSpPr/>
          <p:nvPr/>
        </p:nvSpPr>
        <p:spPr>
          <a:xfrm>
            <a:off x="3062750" y="2800328"/>
            <a:ext cx="1463040" cy="501227"/>
          </a:xfrm>
          <a:prstGeom prst="rect">
            <a:avLst/>
          </a:prstGeom>
          <a:solidFill>
            <a:srgbClr val="6B4C9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Solicitação</a:t>
            </a:r>
          </a:p>
        </p:txBody>
      </p:sp>
      <p:sp>
        <p:nvSpPr>
          <p:cNvPr id="11" name="Canto Dobrado 4">
            <a:extLst>
              <a:ext uri="{FF2B5EF4-FFF2-40B4-BE49-F238E27FC236}">
                <a16:creationId xmlns:a16="http://schemas.microsoft.com/office/drawing/2014/main" id="{F23B6DBF-61FE-D069-5665-8226B97BF534}"/>
              </a:ext>
            </a:extLst>
          </p:cNvPr>
          <p:cNvSpPr/>
          <p:nvPr/>
        </p:nvSpPr>
        <p:spPr>
          <a:xfrm>
            <a:off x="6107822" y="3301555"/>
            <a:ext cx="1862461" cy="1451076"/>
          </a:xfrm>
          <a:prstGeom prst="foldedCorner">
            <a:avLst/>
          </a:prstGeom>
          <a:noFill/>
          <a:ln w="25400" cap="flat" cmpd="sng" algn="ctr">
            <a:solidFill>
              <a:srgbClr val="6B4C9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    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    Para efeitos do IR, são consideradas apenas as Reclamações e as Solicitações.</a:t>
            </a:r>
          </a:p>
        </p:txBody>
      </p:sp>
      <p:grpSp>
        <p:nvGrpSpPr>
          <p:cNvPr id="12" name="Google Shape;856;p47">
            <a:extLst>
              <a:ext uri="{FF2B5EF4-FFF2-40B4-BE49-F238E27FC236}">
                <a16:creationId xmlns:a16="http://schemas.microsoft.com/office/drawing/2014/main" id="{36FBF836-C27D-A152-DF10-03E8B9B154C2}"/>
              </a:ext>
            </a:extLst>
          </p:cNvPr>
          <p:cNvGrpSpPr/>
          <p:nvPr/>
        </p:nvGrpSpPr>
        <p:grpSpPr>
          <a:xfrm>
            <a:off x="6272435" y="3429000"/>
            <a:ext cx="336730" cy="327170"/>
            <a:chOff x="2956691" y="1631825"/>
            <a:chExt cx="439625" cy="439625"/>
          </a:xfrm>
        </p:grpSpPr>
        <p:sp>
          <p:nvSpPr>
            <p:cNvPr id="13" name="Google Shape;857;p47">
              <a:extLst>
                <a:ext uri="{FF2B5EF4-FFF2-40B4-BE49-F238E27FC236}">
                  <a16:creationId xmlns:a16="http://schemas.microsoft.com/office/drawing/2014/main" id="{C172B028-7ADC-61E3-C3C3-3D3849F9975B}"/>
                </a:ext>
              </a:extLst>
            </p:cNvPr>
            <p:cNvSpPr/>
            <p:nvPr/>
          </p:nvSpPr>
          <p:spPr>
            <a:xfrm>
              <a:off x="2956691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2428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58;p47">
              <a:extLst>
                <a:ext uri="{FF2B5EF4-FFF2-40B4-BE49-F238E27FC236}">
                  <a16:creationId xmlns:a16="http://schemas.microsoft.com/office/drawing/2014/main" id="{E2BFD836-387B-F9E7-192C-E8C82EE6D16E}"/>
                </a:ext>
              </a:extLst>
            </p:cNvPr>
            <p:cNvSpPr/>
            <p:nvPr/>
          </p:nvSpPr>
          <p:spPr>
            <a:xfrm>
              <a:off x="3220341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2428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59;p47">
              <a:extLst>
                <a:ext uri="{FF2B5EF4-FFF2-40B4-BE49-F238E27FC236}">
                  <a16:creationId xmlns:a16="http://schemas.microsoft.com/office/drawing/2014/main" id="{8F34093A-A793-40EF-2A4C-4CC94B7ED210}"/>
                </a:ext>
              </a:extLst>
            </p:cNvPr>
            <p:cNvSpPr/>
            <p:nvPr/>
          </p:nvSpPr>
          <p:spPr>
            <a:xfrm>
              <a:off x="3025491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2428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60;p47">
              <a:extLst>
                <a:ext uri="{FF2B5EF4-FFF2-40B4-BE49-F238E27FC236}">
                  <a16:creationId xmlns:a16="http://schemas.microsoft.com/office/drawing/2014/main" id="{7707FD64-01E0-D364-33AE-F07F38216268}"/>
                </a:ext>
              </a:extLst>
            </p:cNvPr>
            <p:cNvSpPr/>
            <p:nvPr/>
          </p:nvSpPr>
          <p:spPr>
            <a:xfrm>
              <a:off x="3164316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2428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06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3515A-9A07-705E-E7AD-93C2E3E0E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87026D-C816-3B92-6E2E-805E6E736BE1}"/>
              </a:ext>
            </a:extLst>
          </p:cNvPr>
          <p:cNvSpPr txBox="1"/>
          <p:nvPr/>
        </p:nvSpPr>
        <p:spPr>
          <a:xfrm>
            <a:off x="743045" y="223231"/>
            <a:ext cx="9998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Introdução ao IR: Fluxo das demandas na OGM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89359C-7E30-AA3D-052C-4F2934B1635C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DF3401-13E9-F52C-581C-2CF744F9F45E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072B0A0-182C-76E7-3EA3-0B16941B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25" y="1506628"/>
            <a:ext cx="7263925" cy="49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4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8C0E0-FAED-589D-A1F1-C1F116CC3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957D52-465B-16F6-114D-0CB4EE979C3A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20B2DE-7D6B-2735-995D-62B29B867E2F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0B6D46-479B-1CDD-C84A-8899FA3B4614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41" name="Google Shape;158;p19">
            <a:extLst>
              <a:ext uri="{FF2B5EF4-FFF2-40B4-BE49-F238E27FC236}">
                <a16:creationId xmlns:a16="http://schemas.microsoft.com/office/drawing/2014/main" id="{2A4B0F09-3105-214C-B9FD-C00DA06F8CA6}"/>
              </a:ext>
            </a:extLst>
          </p:cNvPr>
          <p:cNvSpPr txBox="1">
            <a:spLocks/>
          </p:cNvSpPr>
          <p:nvPr/>
        </p:nvSpPr>
        <p:spPr>
          <a:xfrm>
            <a:off x="1775520" y="1275347"/>
            <a:ext cx="6356906" cy="33299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400" b="1" dirty="0"/>
              <a:t>Tempo médio de resposta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en" sz="1400" b="1" dirty="0"/>
              <a:t>Porcentagem de demandas em andamento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3F27370A-5865-88E2-4429-AA46B624F01B}"/>
              </a:ext>
            </a:extLst>
          </p:cNvPr>
          <p:cNvGrpSpPr/>
          <p:nvPr/>
        </p:nvGrpSpPr>
        <p:grpSpPr>
          <a:xfrm>
            <a:off x="683223" y="1162477"/>
            <a:ext cx="956469" cy="5154323"/>
            <a:chOff x="1289071" y="1026323"/>
            <a:chExt cx="681264" cy="2830040"/>
          </a:xfrm>
          <a:solidFill>
            <a:srgbClr val="CBAAF8"/>
          </a:solidFill>
        </p:grpSpPr>
        <p:sp>
          <p:nvSpPr>
            <p:cNvPr id="43" name="Retângulo Arredondado 6">
              <a:extLst>
                <a:ext uri="{FF2B5EF4-FFF2-40B4-BE49-F238E27FC236}">
                  <a16:creationId xmlns:a16="http://schemas.microsoft.com/office/drawing/2014/main" id="{1D828535-9D5D-A6A1-D0E6-51B493B07051}"/>
                </a:ext>
              </a:extLst>
            </p:cNvPr>
            <p:cNvSpPr/>
            <p:nvPr/>
          </p:nvSpPr>
          <p:spPr>
            <a:xfrm>
              <a:off x="1289071" y="1026323"/>
              <a:ext cx="681264" cy="2830040"/>
            </a:xfrm>
            <a:prstGeom prst="roundRect">
              <a:avLst/>
            </a:prstGeom>
            <a:grpFill/>
            <a:ln>
              <a:solidFill>
                <a:srgbClr val="6B4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4" name="Google Shape;1118;p47">
              <a:extLst>
                <a:ext uri="{FF2B5EF4-FFF2-40B4-BE49-F238E27FC236}">
                  <a16:creationId xmlns:a16="http://schemas.microsoft.com/office/drawing/2014/main" id="{4A14CAD1-4A19-8F4C-8C72-EF5A2B2BF737}"/>
                </a:ext>
              </a:extLst>
            </p:cNvPr>
            <p:cNvGrpSpPr/>
            <p:nvPr/>
          </p:nvGrpSpPr>
          <p:grpSpPr>
            <a:xfrm>
              <a:off x="1460805" y="1197436"/>
              <a:ext cx="337797" cy="319873"/>
              <a:chOff x="6336541" y="318475"/>
              <a:chExt cx="401900" cy="380575"/>
            </a:xfrm>
            <a:grpFill/>
          </p:grpSpPr>
          <p:sp>
            <p:nvSpPr>
              <p:cNvPr id="45" name="Google Shape;1119;p47">
                <a:extLst>
                  <a:ext uri="{FF2B5EF4-FFF2-40B4-BE49-F238E27FC236}">
                    <a16:creationId xmlns:a16="http://schemas.microsoft.com/office/drawing/2014/main" id="{AC158143-658F-0C3C-BF89-01DA8ABC63FB}"/>
                  </a:ext>
                </a:extLst>
              </p:cNvPr>
              <p:cNvSpPr/>
              <p:nvPr/>
            </p:nvSpPr>
            <p:spPr>
              <a:xfrm>
                <a:off x="6336541" y="337975"/>
                <a:ext cx="4019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2680" fill="none" extrusionOk="0">
                    <a:moveTo>
                      <a:pt x="16075" y="2679"/>
                    </a:moveTo>
                    <a:lnTo>
                      <a:pt x="16075" y="0"/>
                    </a:lnTo>
                    <a:lnTo>
                      <a:pt x="1" y="0"/>
                    </a:lnTo>
                    <a:lnTo>
                      <a:pt x="1" y="2679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20;p47">
                <a:extLst>
                  <a:ext uri="{FF2B5EF4-FFF2-40B4-BE49-F238E27FC236}">
                    <a16:creationId xmlns:a16="http://schemas.microsoft.com/office/drawing/2014/main" id="{C744B8B0-F874-AA42-406D-88750564A3C7}"/>
                  </a:ext>
                </a:extLst>
              </p:cNvPr>
              <p:cNvSpPr/>
              <p:nvPr/>
            </p:nvSpPr>
            <p:spPr>
              <a:xfrm>
                <a:off x="6387091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3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3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2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2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21;p47">
                <a:extLst>
                  <a:ext uri="{FF2B5EF4-FFF2-40B4-BE49-F238E27FC236}">
                    <a16:creationId xmlns:a16="http://schemas.microsoft.com/office/drawing/2014/main" id="{B153CB0F-9D8F-1879-272F-FFFAF6ADB931}"/>
                  </a:ext>
                </a:extLst>
              </p:cNvPr>
              <p:cNvSpPr/>
              <p:nvPr/>
            </p:nvSpPr>
            <p:spPr>
              <a:xfrm>
                <a:off x="6642816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4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4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3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3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22;p47">
                <a:extLst>
                  <a:ext uri="{FF2B5EF4-FFF2-40B4-BE49-F238E27FC236}">
                    <a16:creationId xmlns:a16="http://schemas.microsoft.com/office/drawing/2014/main" id="{78819D45-65E6-53BF-972D-5346FE013F9F}"/>
                  </a:ext>
                </a:extLst>
              </p:cNvPr>
              <p:cNvSpPr/>
              <p:nvPr/>
            </p:nvSpPr>
            <p:spPr>
              <a:xfrm>
                <a:off x="6336541" y="667375"/>
                <a:ext cx="401900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267" fill="none" extrusionOk="0">
                    <a:moveTo>
                      <a:pt x="1" y="0"/>
                    </a:moveTo>
                    <a:lnTo>
                      <a:pt x="1" y="487"/>
                    </a:lnTo>
                    <a:lnTo>
                      <a:pt x="1" y="487"/>
                    </a:lnTo>
                    <a:lnTo>
                      <a:pt x="25" y="658"/>
                    </a:lnTo>
                    <a:lnTo>
                      <a:pt x="74" y="804"/>
                    </a:lnTo>
                    <a:lnTo>
                      <a:pt x="147" y="926"/>
                    </a:lnTo>
                    <a:lnTo>
                      <a:pt x="220" y="1048"/>
                    </a:lnTo>
                    <a:lnTo>
                      <a:pt x="342" y="1145"/>
                    </a:lnTo>
                    <a:lnTo>
                      <a:pt x="488" y="1218"/>
                    </a:lnTo>
                    <a:lnTo>
                      <a:pt x="634" y="1267"/>
                    </a:lnTo>
                    <a:lnTo>
                      <a:pt x="780" y="1267"/>
                    </a:lnTo>
                    <a:lnTo>
                      <a:pt x="15296" y="1267"/>
                    </a:lnTo>
                    <a:lnTo>
                      <a:pt x="15296" y="1267"/>
                    </a:lnTo>
                    <a:lnTo>
                      <a:pt x="15442" y="1267"/>
                    </a:lnTo>
                    <a:lnTo>
                      <a:pt x="15588" y="1218"/>
                    </a:lnTo>
                    <a:lnTo>
                      <a:pt x="15734" y="1145"/>
                    </a:lnTo>
                    <a:lnTo>
                      <a:pt x="15856" y="1048"/>
                    </a:lnTo>
                    <a:lnTo>
                      <a:pt x="15929" y="926"/>
                    </a:lnTo>
                    <a:lnTo>
                      <a:pt x="16002" y="804"/>
                    </a:lnTo>
                    <a:lnTo>
                      <a:pt x="16051" y="658"/>
                    </a:lnTo>
                    <a:lnTo>
                      <a:pt x="16075" y="487"/>
                    </a:lnTo>
                    <a:lnTo>
                      <a:pt x="16075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23;p47">
                <a:extLst>
                  <a:ext uri="{FF2B5EF4-FFF2-40B4-BE49-F238E27FC236}">
                    <a16:creationId xmlns:a16="http://schemas.microsoft.com/office/drawing/2014/main" id="{95E09BFF-8867-D539-7345-62C877BB5268}"/>
                  </a:ext>
                </a:extLst>
              </p:cNvPr>
              <p:cNvSpPr/>
              <p:nvPr/>
            </p:nvSpPr>
            <p:spPr>
              <a:xfrm>
                <a:off x="6665341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4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24;p47">
                <a:extLst>
                  <a:ext uri="{FF2B5EF4-FFF2-40B4-BE49-F238E27FC236}">
                    <a16:creationId xmlns:a16="http://schemas.microsoft.com/office/drawing/2014/main" id="{98376D23-AEAD-ABC2-07D6-10F7E62E596D}"/>
                  </a:ext>
                </a:extLst>
              </p:cNvPr>
              <p:cNvSpPr/>
              <p:nvPr/>
            </p:nvSpPr>
            <p:spPr>
              <a:xfrm>
                <a:off x="6409616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2" y="1"/>
                    </a:lnTo>
                    <a:lnTo>
                      <a:pt x="682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3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25;p47">
                <a:extLst>
                  <a:ext uri="{FF2B5EF4-FFF2-40B4-BE49-F238E27FC236}">
                    <a16:creationId xmlns:a16="http://schemas.microsoft.com/office/drawing/2014/main" id="{0F5E2A4A-0D9F-85A2-7A62-4AF85907B68B}"/>
                  </a:ext>
                </a:extLst>
              </p:cNvPr>
              <p:cNvSpPr/>
              <p:nvPr/>
            </p:nvSpPr>
            <p:spPr>
              <a:xfrm>
                <a:off x="6336541" y="407375"/>
                <a:ext cx="401900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0888" fill="none" extrusionOk="0">
                    <a:moveTo>
                      <a:pt x="1" y="1"/>
                    </a:moveTo>
                    <a:lnTo>
                      <a:pt x="1" y="10303"/>
                    </a:lnTo>
                    <a:lnTo>
                      <a:pt x="1" y="10303"/>
                    </a:lnTo>
                    <a:lnTo>
                      <a:pt x="25" y="10400"/>
                    </a:lnTo>
                    <a:lnTo>
                      <a:pt x="74" y="10498"/>
                    </a:lnTo>
                    <a:lnTo>
                      <a:pt x="147" y="10595"/>
                    </a:lnTo>
                    <a:lnTo>
                      <a:pt x="220" y="10693"/>
                    </a:lnTo>
                    <a:lnTo>
                      <a:pt x="342" y="10766"/>
                    </a:lnTo>
                    <a:lnTo>
                      <a:pt x="488" y="10839"/>
                    </a:lnTo>
                    <a:lnTo>
                      <a:pt x="634" y="10887"/>
                    </a:lnTo>
                    <a:lnTo>
                      <a:pt x="780" y="10887"/>
                    </a:lnTo>
                    <a:lnTo>
                      <a:pt x="15296" y="10887"/>
                    </a:lnTo>
                    <a:lnTo>
                      <a:pt x="15296" y="10887"/>
                    </a:lnTo>
                    <a:lnTo>
                      <a:pt x="15442" y="10887"/>
                    </a:lnTo>
                    <a:lnTo>
                      <a:pt x="15588" y="10839"/>
                    </a:lnTo>
                    <a:lnTo>
                      <a:pt x="15734" y="10766"/>
                    </a:lnTo>
                    <a:lnTo>
                      <a:pt x="15856" y="10668"/>
                    </a:lnTo>
                    <a:lnTo>
                      <a:pt x="15929" y="10546"/>
                    </a:lnTo>
                    <a:lnTo>
                      <a:pt x="16002" y="10425"/>
                    </a:lnTo>
                    <a:lnTo>
                      <a:pt x="16051" y="10278"/>
                    </a:lnTo>
                    <a:lnTo>
                      <a:pt x="16075" y="10108"/>
                    </a:lnTo>
                    <a:lnTo>
                      <a:pt x="16075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26;p47">
                <a:extLst>
                  <a:ext uri="{FF2B5EF4-FFF2-40B4-BE49-F238E27FC236}">
                    <a16:creationId xmlns:a16="http://schemas.microsoft.com/office/drawing/2014/main" id="{CCC854DB-F6C3-9BC0-D396-4EFB9EFB10C1}"/>
                  </a:ext>
                </a:extLst>
              </p:cNvPr>
              <p:cNvSpPr/>
              <p:nvPr/>
            </p:nvSpPr>
            <p:spPr>
              <a:xfrm>
                <a:off x="6387091" y="456100"/>
                <a:ext cx="3008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7015" fill="none" extrusionOk="0">
                    <a:moveTo>
                      <a:pt x="0" y="0"/>
                    </a:moveTo>
                    <a:lnTo>
                      <a:pt x="12032" y="0"/>
                    </a:lnTo>
                    <a:lnTo>
                      <a:pt x="12032" y="7014"/>
                    </a:lnTo>
                    <a:lnTo>
                      <a:pt x="0" y="70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27;p47">
                <a:extLst>
                  <a:ext uri="{FF2B5EF4-FFF2-40B4-BE49-F238E27FC236}">
                    <a16:creationId xmlns:a16="http://schemas.microsoft.com/office/drawing/2014/main" id="{2ECBBBA5-3FAA-AD15-52DA-B16F2F6B77BF}"/>
                  </a:ext>
                </a:extLst>
              </p:cNvPr>
              <p:cNvSpPr/>
              <p:nvPr/>
            </p:nvSpPr>
            <p:spPr>
              <a:xfrm>
                <a:off x="6387091" y="57300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28;p47">
                <a:extLst>
                  <a:ext uri="{FF2B5EF4-FFF2-40B4-BE49-F238E27FC236}">
                    <a16:creationId xmlns:a16="http://schemas.microsoft.com/office/drawing/2014/main" id="{34D10EFF-DD5B-42FB-E18A-DB5BA0CDB8F9}"/>
                  </a:ext>
                </a:extLst>
              </p:cNvPr>
              <p:cNvSpPr/>
              <p:nvPr/>
            </p:nvSpPr>
            <p:spPr>
              <a:xfrm>
                <a:off x="6387091" y="51455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29;p47">
                <a:extLst>
                  <a:ext uri="{FF2B5EF4-FFF2-40B4-BE49-F238E27FC236}">
                    <a16:creationId xmlns:a16="http://schemas.microsoft.com/office/drawing/2014/main" id="{A328DA14-DE6E-A69E-1D1A-D4F76477C038}"/>
                  </a:ext>
                </a:extLst>
              </p:cNvPr>
              <p:cNvSpPr/>
              <p:nvPr/>
            </p:nvSpPr>
            <p:spPr>
              <a:xfrm>
                <a:off x="6627591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30;p47">
                <a:extLst>
                  <a:ext uri="{FF2B5EF4-FFF2-40B4-BE49-F238E27FC236}">
                    <a16:creationId xmlns:a16="http://schemas.microsoft.com/office/drawing/2014/main" id="{B8A78479-41B7-96ED-352B-A98720D7796A}"/>
                  </a:ext>
                </a:extLst>
              </p:cNvPr>
              <p:cNvSpPr/>
              <p:nvPr/>
            </p:nvSpPr>
            <p:spPr>
              <a:xfrm>
                <a:off x="6567316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0" y="0"/>
                    </a:moveTo>
                    <a:lnTo>
                      <a:pt x="0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31;p47">
                <a:extLst>
                  <a:ext uri="{FF2B5EF4-FFF2-40B4-BE49-F238E27FC236}">
                    <a16:creationId xmlns:a16="http://schemas.microsoft.com/office/drawing/2014/main" id="{4468EFAA-F25F-55D1-597B-D109974010B4}"/>
                  </a:ext>
                </a:extLst>
              </p:cNvPr>
              <p:cNvSpPr/>
              <p:nvPr/>
            </p:nvSpPr>
            <p:spPr>
              <a:xfrm>
                <a:off x="6507641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32;p47">
                <a:extLst>
                  <a:ext uri="{FF2B5EF4-FFF2-40B4-BE49-F238E27FC236}">
                    <a16:creationId xmlns:a16="http://schemas.microsoft.com/office/drawing/2014/main" id="{AF61176D-9FAD-D053-C3F4-8A462F9E8280}"/>
                  </a:ext>
                </a:extLst>
              </p:cNvPr>
              <p:cNvSpPr/>
              <p:nvPr/>
            </p:nvSpPr>
            <p:spPr>
              <a:xfrm>
                <a:off x="6447366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0" name="Gráfico 59" descr="Gráfico de pizza com preenchimento sólido">
            <a:extLst>
              <a:ext uri="{FF2B5EF4-FFF2-40B4-BE49-F238E27FC236}">
                <a16:creationId xmlns:a16="http://schemas.microsoft.com/office/drawing/2014/main" id="{5B2995D5-2FB4-5669-9173-CA25515D4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223" y="3265715"/>
            <a:ext cx="914400" cy="914400"/>
          </a:xfrm>
          <a:prstGeom prst="rect">
            <a:avLst/>
          </a:prstGeom>
        </p:spPr>
      </p:pic>
      <p:sp>
        <p:nvSpPr>
          <p:cNvPr id="96" name="Retângulo: Canto Dobrado 95">
            <a:extLst>
              <a:ext uri="{FF2B5EF4-FFF2-40B4-BE49-F238E27FC236}">
                <a16:creationId xmlns:a16="http://schemas.microsoft.com/office/drawing/2014/main" id="{A250E6DE-A240-0486-F666-9B6388E080A9}"/>
              </a:ext>
            </a:extLst>
          </p:cNvPr>
          <p:cNvSpPr/>
          <p:nvPr/>
        </p:nvSpPr>
        <p:spPr>
          <a:xfrm>
            <a:off x="8315349" y="4353953"/>
            <a:ext cx="2196324" cy="1987640"/>
          </a:xfrm>
          <a:prstGeom prst="foldedCorner">
            <a:avLst/>
          </a:prstGeom>
          <a:solidFill>
            <a:srgbClr val="6B4C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400" dirty="0"/>
              <a:t> Lei Federal nº 13.460/2017;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400" dirty="0"/>
              <a:t>Decreto Municipal nº 58.426/2018.</a:t>
            </a:r>
          </a:p>
        </p:txBody>
      </p:sp>
    </p:spTree>
    <p:extLst>
      <p:ext uri="{BB962C8B-B14F-4D97-AF65-F5344CB8AC3E}">
        <p14:creationId xmlns:p14="http://schemas.microsoft.com/office/powerpoint/2010/main" val="223354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C5F44-4437-C198-C029-ACC553028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E0693C-CC0D-8A66-A4FE-6DB3EEF5B145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8C1D33-A5FC-4484-76AB-47F00D16E350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89E726-7C35-2B50-E8B8-E8FEE2D64707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41" name="Google Shape;158;p19">
            <a:extLst>
              <a:ext uri="{FF2B5EF4-FFF2-40B4-BE49-F238E27FC236}">
                <a16:creationId xmlns:a16="http://schemas.microsoft.com/office/drawing/2014/main" id="{5632CC52-D467-1EE4-B189-733A86B63698}"/>
              </a:ext>
            </a:extLst>
          </p:cNvPr>
          <p:cNvSpPr txBox="1">
            <a:spLocks/>
          </p:cNvSpPr>
          <p:nvPr/>
        </p:nvSpPr>
        <p:spPr>
          <a:xfrm>
            <a:off x="1775520" y="1275347"/>
            <a:ext cx="7770132" cy="33299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200" b="1" dirty="0"/>
              <a:t>Tempo médio de resposta </a:t>
            </a:r>
            <a:r>
              <a:rPr lang="pt-BR" sz="1200" dirty="0"/>
              <a:t>- Tempo que o órgão levou para responder a cada uma das demandas recebidas no período.</a:t>
            </a:r>
          </a:p>
          <a:p>
            <a:pPr marL="0" indent="0" algn="just">
              <a:lnSpc>
                <a:spcPct val="114999"/>
              </a:lnSpc>
              <a:buNone/>
            </a:pPr>
            <a:r>
              <a:rPr lang="pt-BR" sz="1200" dirty="0"/>
              <a:t> 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  <a:p>
            <a:pPr marL="0" indent="0" algn="just">
              <a:lnSpc>
                <a:spcPct val="114999"/>
              </a:lnSpc>
              <a:buNone/>
            </a:pPr>
            <a:endParaRPr lang="en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0DAD21F-15E1-6641-883B-09F65E036335}"/>
              </a:ext>
            </a:extLst>
          </p:cNvPr>
          <p:cNvGrpSpPr/>
          <p:nvPr/>
        </p:nvGrpSpPr>
        <p:grpSpPr>
          <a:xfrm>
            <a:off x="683223" y="1162477"/>
            <a:ext cx="956469" cy="5154323"/>
            <a:chOff x="1289071" y="1026323"/>
            <a:chExt cx="681264" cy="2830040"/>
          </a:xfrm>
          <a:solidFill>
            <a:srgbClr val="CBAAF8"/>
          </a:solidFill>
        </p:grpSpPr>
        <p:sp>
          <p:nvSpPr>
            <p:cNvPr id="43" name="Retângulo Arredondado 6">
              <a:extLst>
                <a:ext uri="{FF2B5EF4-FFF2-40B4-BE49-F238E27FC236}">
                  <a16:creationId xmlns:a16="http://schemas.microsoft.com/office/drawing/2014/main" id="{C739F85A-7F82-7854-1A81-EF4C59932256}"/>
                </a:ext>
              </a:extLst>
            </p:cNvPr>
            <p:cNvSpPr/>
            <p:nvPr/>
          </p:nvSpPr>
          <p:spPr>
            <a:xfrm>
              <a:off x="1289071" y="1026323"/>
              <a:ext cx="681264" cy="2830040"/>
            </a:xfrm>
            <a:prstGeom prst="roundRect">
              <a:avLst/>
            </a:prstGeom>
            <a:grpFill/>
            <a:ln>
              <a:solidFill>
                <a:srgbClr val="6B4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4" name="Google Shape;1118;p47">
              <a:extLst>
                <a:ext uri="{FF2B5EF4-FFF2-40B4-BE49-F238E27FC236}">
                  <a16:creationId xmlns:a16="http://schemas.microsoft.com/office/drawing/2014/main" id="{1185954A-6344-6302-A06A-888F5A8D077E}"/>
                </a:ext>
              </a:extLst>
            </p:cNvPr>
            <p:cNvGrpSpPr/>
            <p:nvPr/>
          </p:nvGrpSpPr>
          <p:grpSpPr>
            <a:xfrm>
              <a:off x="1460805" y="1197436"/>
              <a:ext cx="337797" cy="319873"/>
              <a:chOff x="6336541" y="318475"/>
              <a:chExt cx="401900" cy="380575"/>
            </a:xfrm>
            <a:grpFill/>
          </p:grpSpPr>
          <p:sp>
            <p:nvSpPr>
              <p:cNvPr id="45" name="Google Shape;1119;p47">
                <a:extLst>
                  <a:ext uri="{FF2B5EF4-FFF2-40B4-BE49-F238E27FC236}">
                    <a16:creationId xmlns:a16="http://schemas.microsoft.com/office/drawing/2014/main" id="{47A5646F-A3C2-9453-8B24-0E988B1C9B0E}"/>
                  </a:ext>
                </a:extLst>
              </p:cNvPr>
              <p:cNvSpPr/>
              <p:nvPr/>
            </p:nvSpPr>
            <p:spPr>
              <a:xfrm>
                <a:off x="6336541" y="337975"/>
                <a:ext cx="4019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2680" fill="none" extrusionOk="0">
                    <a:moveTo>
                      <a:pt x="16075" y="2679"/>
                    </a:moveTo>
                    <a:lnTo>
                      <a:pt x="16075" y="0"/>
                    </a:lnTo>
                    <a:lnTo>
                      <a:pt x="1" y="0"/>
                    </a:lnTo>
                    <a:lnTo>
                      <a:pt x="1" y="2679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20;p47">
                <a:extLst>
                  <a:ext uri="{FF2B5EF4-FFF2-40B4-BE49-F238E27FC236}">
                    <a16:creationId xmlns:a16="http://schemas.microsoft.com/office/drawing/2014/main" id="{160C5E0F-60E1-BC14-39F9-6743B9BEB0A9}"/>
                  </a:ext>
                </a:extLst>
              </p:cNvPr>
              <p:cNvSpPr/>
              <p:nvPr/>
            </p:nvSpPr>
            <p:spPr>
              <a:xfrm>
                <a:off x="6387091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3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3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2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2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21;p47">
                <a:extLst>
                  <a:ext uri="{FF2B5EF4-FFF2-40B4-BE49-F238E27FC236}">
                    <a16:creationId xmlns:a16="http://schemas.microsoft.com/office/drawing/2014/main" id="{7205440E-CC80-8D30-1CF1-A1121A134216}"/>
                  </a:ext>
                </a:extLst>
              </p:cNvPr>
              <p:cNvSpPr/>
              <p:nvPr/>
            </p:nvSpPr>
            <p:spPr>
              <a:xfrm>
                <a:off x="6642816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4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4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3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3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22;p47">
                <a:extLst>
                  <a:ext uri="{FF2B5EF4-FFF2-40B4-BE49-F238E27FC236}">
                    <a16:creationId xmlns:a16="http://schemas.microsoft.com/office/drawing/2014/main" id="{5D5CD72F-6FB8-EDB6-1C86-0B2BEC93342D}"/>
                  </a:ext>
                </a:extLst>
              </p:cNvPr>
              <p:cNvSpPr/>
              <p:nvPr/>
            </p:nvSpPr>
            <p:spPr>
              <a:xfrm>
                <a:off x="6336541" y="667375"/>
                <a:ext cx="401900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267" fill="none" extrusionOk="0">
                    <a:moveTo>
                      <a:pt x="1" y="0"/>
                    </a:moveTo>
                    <a:lnTo>
                      <a:pt x="1" y="487"/>
                    </a:lnTo>
                    <a:lnTo>
                      <a:pt x="1" y="487"/>
                    </a:lnTo>
                    <a:lnTo>
                      <a:pt x="25" y="658"/>
                    </a:lnTo>
                    <a:lnTo>
                      <a:pt x="74" y="804"/>
                    </a:lnTo>
                    <a:lnTo>
                      <a:pt x="147" y="926"/>
                    </a:lnTo>
                    <a:lnTo>
                      <a:pt x="220" y="1048"/>
                    </a:lnTo>
                    <a:lnTo>
                      <a:pt x="342" y="1145"/>
                    </a:lnTo>
                    <a:lnTo>
                      <a:pt x="488" y="1218"/>
                    </a:lnTo>
                    <a:lnTo>
                      <a:pt x="634" y="1267"/>
                    </a:lnTo>
                    <a:lnTo>
                      <a:pt x="780" y="1267"/>
                    </a:lnTo>
                    <a:lnTo>
                      <a:pt x="15296" y="1267"/>
                    </a:lnTo>
                    <a:lnTo>
                      <a:pt x="15296" y="1267"/>
                    </a:lnTo>
                    <a:lnTo>
                      <a:pt x="15442" y="1267"/>
                    </a:lnTo>
                    <a:lnTo>
                      <a:pt x="15588" y="1218"/>
                    </a:lnTo>
                    <a:lnTo>
                      <a:pt x="15734" y="1145"/>
                    </a:lnTo>
                    <a:lnTo>
                      <a:pt x="15856" y="1048"/>
                    </a:lnTo>
                    <a:lnTo>
                      <a:pt x="15929" y="926"/>
                    </a:lnTo>
                    <a:lnTo>
                      <a:pt x="16002" y="804"/>
                    </a:lnTo>
                    <a:lnTo>
                      <a:pt x="16051" y="658"/>
                    </a:lnTo>
                    <a:lnTo>
                      <a:pt x="16075" y="487"/>
                    </a:lnTo>
                    <a:lnTo>
                      <a:pt x="16075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23;p47">
                <a:extLst>
                  <a:ext uri="{FF2B5EF4-FFF2-40B4-BE49-F238E27FC236}">
                    <a16:creationId xmlns:a16="http://schemas.microsoft.com/office/drawing/2014/main" id="{59BC8B92-B01F-77DF-6870-889B211BB4B4}"/>
                  </a:ext>
                </a:extLst>
              </p:cNvPr>
              <p:cNvSpPr/>
              <p:nvPr/>
            </p:nvSpPr>
            <p:spPr>
              <a:xfrm>
                <a:off x="6665341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4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24;p47">
                <a:extLst>
                  <a:ext uri="{FF2B5EF4-FFF2-40B4-BE49-F238E27FC236}">
                    <a16:creationId xmlns:a16="http://schemas.microsoft.com/office/drawing/2014/main" id="{3BE5ADD6-FC37-4A08-C7C7-7A84F825B926}"/>
                  </a:ext>
                </a:extLst>
              </p:cNvPr>
              <p:cNvSpPr/>
              <p:nvPr/>
            </p:nvSpPr>
            <p:spPr>
              <a:xfrm>
                <a:off x="6409616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2" y="1"/>
                    </a:lnTo>
                    <a:lnTo>
                      <a:pt x="682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3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25;p47">
                <a:extLst>
                  <a:ext uri="{FF2B5EF4-FFF2-40B4-BE49-F238E27FC236}">
                    <a16:creationId xmlns:a16="http://schemas.microsoft.com/office/drawing/2014/main" id="{A3B65685-8458-F0F8-1E11-E8B669213D92}"/>
                  </a:ext>
                </a:extLst>
              </p:cNvPr>
              <p:cNvSpPr/>
              <p:nvPr/>
            </p:nvSpPr>
            <p:spPr>
              <a:xfrm>
                <a:off x="6336541" y="407375"/>
                <a:ext cx="401900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0888" fill="none" extrusionOk="0">
                    <a:moveTo>
                      <a:pt x="1" y="1"/>
                    </a:moveTo>
                    <a:lnTo>
                      <a:pt x="1" y="10303"/>
                    </a:lnTo>
                    <a:lnTo>
                      <a:pt x="1" y="10303"/>
                    </a:lnTo>
                    <a:lnTo>
                      <a:pt x="25" y="10400"/>
                    </a:lnTo>
                    <a:lnTo>
                      <a:pt x="74" y="10498"/>
                    </a:lnTo>
                    <a:lnTo>
                      <a:pt x="147" y="10595"/>
                    </a:lnTo>
                    <a:lnTo>
                      <a:pt x="220" y="10693"/>
                    </a:lnTo>
                    <a:lnTo>
                      <a:pt x="342" y="10766"/>
                    </a:lnTo>
                    <a:lnTo>
                      <a:pt x="488" y="10839"/>
                    </a:lnTo>
                    <a:lnTo>
                      <a:pt x="634" y="10887"/>
                    </a:lnTo>
                    <a:lnTo>
                      <a:pt x="780" y="10887"/>
                    </a:lnTo>
                    <a:lnTo>
                      <a:pt x="15296" y="10887"/>
                    </a:lnTo>
                    <a:lnTo>
                      <a:pt x="15296" y="10887"/>
                    </a:lnTo>
                    <a:lnTo>
                      <a:pt x="15442" y="10887"/>
                    </a:lnTo>
                    <a:lnTo>
                      <a:pt x="15588" y="10839"/>
                    </a:lnTo>
                    <a:lnTo>
                      <a:pt x="15734" y="10766"/>
                    </a:lnTo>
                    <a:lnTo>
                      <a:pt x="15856" y="10668"/>
                    </a:lnTo>
                    <a:lnTo>
                      <a:pt x="15929" y="10546"/>
                    </a:lnTo>
                    <a:lnTo>
                      <a:pt x="16002" y="10425"/>
                    </a:lnTo>
                    <a:lnTo>
                      <a:pt x="16051" y="10278"/>
                    </a:lnTo>
                    <a:lnTo>
                      <a:pt x="16075" y="10108"/>
                    </a:lnTo>
                    <a:lnTo>
                      <a:pt x="16075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26;p47">
                <a:extLst>
                  <a:ext uri="{FF2B5EF4-FFF2-40B4-BE49-F238E27FC236}">
                    <a16:creationId xmlns:a16="http://schemas.microsoft.com/office/drawing/2014/main" id="{1D0B32DC-C5DD-0DF1-B233-37FA5008148B}"/>
                  </a:ext>
                </a:extLst>
              </p:cNvPr>
              <p:cNvSpPr/>
              <p:nvPr/>
            </p:nvSpPr>
            <p:spPr>
              <a:xfrm>
                <a:off x="6387091" y="456100"/>
                <a:ext cx="3008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7015" fill="none" extrusionOk="0">
                    <a:moveTo>
                      <a:pt x="0" y="0"/>
                    </a:moveTo>
                    <a:lnTo>
                      <a:pt x="12032" y="0"/>
                    </a:lnTo>
                    <a:lnTo>
                      <a:pt x="12032" y="7014"/>
                    </a:lnTo>
                    <a:lnTo>
                      <a:pt x="0" y="70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27;p47">
                <a:extLst>
                  <a:ext uri="{FF2B5EF4-FFF2-40B4-BE49-F238E27FC236}">
                    <a16:creationId xmlns:a16="http://schemas.microsoft.com/office/drawing/2014/main" id="{92996684-6D29-904F-3E17-BCD907E6F9B7}"/>
                  </a:ext>
                </a:extLst>
              </p:cNvPr>
              <p:cNvSpPr/>
              <p:nvPr/>
            </p:nvSpPr>
            <p:spPr>
              <a:xfrm>
                <a:off x="6387091" y="57300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28;p47">
                <a:extLst>
                  <a:ext uri="{FF2B5EF4-FFF2-40B4-BE49-F238E27FC236}">
                    <a16:creationId xmlns:a16="http://schemas.microsoft.com/office/drawing/2014/main" id="{363689DB-88B9-EABA-027B-4AEADEB9E5AA}"/>
                  </a:ext>
                </a:extLst>
              </p:cNvPr>
              <p:cNvSpPr/>
              <p:nvPr/>
            </p:nvSpPr>
            <p:spPr>
              <a:xfrm>
                <a:off x="6387091" y="51455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29;p47">
                <a:extLst>
                  <a:ext uri="{FF2B5EF4-FFF2-40B4-BE49-F238E27FC236}">
                    <a16:creationId xmlns:a16="http://schemas.microsoft.com/office/drawing/2014/main" id="{AD1F6752-B630-F978-82B9-A3CAE43B836E}"/>
                  </a:ext>
                </a:extLst>
              </p:cNvPr>
              <p:cNvSpPr/>
              <p:nvPr/>
            </p:nvSpPr>
            <p:spPr>
              <a:xfrm>
                <a:off x="6627591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30;p47">
                <a:extLst>
                  <a:ext uri="{FF2B5EF4-FFF2-40B4-BE49-F238E27FC236}">
                    <a16:creationId xmlns:a16="http://schemas.microsoft.com/office/drawing/2014/main" id="{28A05535-B91E-8660-3046-8C8D33D0882A}"/>
                  </a:ext>
                </a:extLst>
              </p:cNvPr>
              <p:cNvSpPr/>
              <p:nvPr/>
            </p:nvSpPr>
            <p:spPr>
              <a:xfrm>
                <a:off x="6567316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0" y="0"/>
                    </a:moveTo>
                    <a:lnTo>
                      <a:pt x="0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31;p47">
                <a:extLst>
                  <a:ext uri="{FF2B5EF4-FFF2-40B4-BE49-F238E27FC236}">
                    <a16:creationId xmlns:a16="http://schemas.microsoft.com/office/drawing/2014/main" id="{F6A1B81B-26DF-34D3-EE67-E1537E287511}"/>
                  </a:ext>
                </a:extLst>
              </p:cNvPr>
              <p:cNvSpPr/>
              <p:nvPr/>
            </p:nvSpPr>
            <p:spPr>
              <a:xfrm>
                <a:off x="6507641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32;p47">
                <a:extLst>
                  <a:ext uri="{FF2B5EF4-FFF2-40B4-BE49-F238E27FC236}">
                    <a16:creationId xmlns:a16="http://schemas.microsoft.com/office/drawing/2014/main" id="{3CAC5378-DE38-2000-5723-5DBB9D8155A9}"/>
                  </a:ext>
                </a:extLst>
              </p:cNvPr>
              <p:cNvSpPr/>
              <p:nvPr/>
            </p:nvSpPr>
            <p:spPr>
              <a:xfrm>
                <a:off x="6447366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" name="Imagem 9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D924081C-E9F4-A4B7-0BE2-DB463FD2B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89" y="2098226"/>
            <a:ext cx="7439194" cy="37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042CDD-9C14-AD0D-5641-6D4B2EB4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2C8AE9-ED05-DEBC-9991-468268E0FA48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AFD8D3-DE02-0E8C-68B8-2A0A5E81EA51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B03F1C-C0B4-F0AD-2BC0-5093CE090407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41" name="Google Shape;158;p19">
            <a:extLst>
              <a:ext uri="{FF2B5EF4-FFF2-40B4-BE49-F238E27FC236}">
                <a16:creationId xmlns:a16="http://schemas.microsoft.com/office/drawing/2014/main" id="{D5492F01-0099-B779-B3E1-01353DDFF6C8}"/>
              </a:ext>
            </a:extLst>
          </p:cNvPr>
          <p:cNvSpPr txBox="1">
            <a:spLocks/>
          </p:cNvSpPr>
          <p:nvPr/>
        </p:nvSpPr>
        <p:spPr>
          <a:xfrm>
            <a:off x="1775520" y="1275347"/>
            <a:ext cx="7770132" cy="33299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200" dirty="0"/>
              <a:t>Tempo médio de resposta 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en" sz="1200" b="1" dirty="0"/>
              <a:t>Porcentagem de demandas em andamento - </a:t>
            </a:r>
            <a:r>
              <a:rPr lang="pt-BR" sz="1200" dirty="0"/>
              <a:t>Quantidade de processos em andamento ao final do período (semestre) de apuração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  <a:p>
            <a:pPr marL="0" indent="0" algn="just">
              <a:lnSpc>
                <a:spcPct val="114999"/>
              </a:lnSpc>
              <a:buNone/>
            </a:pPr>
            <a:endParaRPr lang="en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A40E88A5-32D0-6BB7-9D3E-1F78DE1EE500}"/>
              </a:ext>
            </a:extLst>
          </p:cNvPr>
          <p:cNvGrpSpPr/>
          <p:nvPr/>
        </p:nvGrpSpPr>
        <p:grpSpPr>
          <a:xfrm>
            <a:off x="662189" y="1310641"/>
            <a:ext cx="956469" cy="5154323"/>
            <a:chOff x="1289071" y="1026323"/>
            <a:chExt cx="681264" cy="2830040"/>
          </a:xfrm>
          <a:solidFill>
            <a:srgbClr val="CBAAF8"/>
          </a:solidFill>
        </p:grpSpPr>
        <p:sp>
          <p:nvSpPr>
            <p:cNvPr id="43" name="Retângulo Arredondado 6">
              <a:extLst>
                <a:ext uri="{FF2B5EF4-FFF2-40B4-BE49-F238E27FC236}">
                  <a16:creationId xmlns:a16="http://schemas.microsoft.com/office/drawing/2014/main" id="{B6279748-6652-275F-91D1-C939C40098D2}"/>
                </a:ext>
              </a:extLst>
            </p:cNvPr>
            <p:cNvSpPr/>
            <p:nvPr/>
          </p:nvSpPr>
          <p:spPr>
            <a:xfrm>
              <a:off x="1289071" y="1026323"/>
              <a:ext cx="681264" cy="2830040"/>
            </a:xfrm>
            <a:prstGeom prst="roundRect">
              <a:avLst/>
            </a:prstGeom>
            <a:grpFill/>
            <a:ln>
              <a:solidFill>
                <a:srgbClr val="6B4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4" name="Google Shape;1118;p47">
              <a:extLst>
                <a:ext uri="{FF2B5EF4-FFF2-40B4-BE49-F238E27FC236}">
                  <a16:creationId xmlns:a16="http://schemas.microsoft.com/office/drawing/2014/main" id="{3D15C56A-A4D5-F5EC-A175-BE87531CE0F6}"/>
                </a:ext>
              </a:extLst>
            </p:cNvPr>
            <p:cNvGrpSpPr/>
            <p:nvPr/>
          </p:nvGrpSpPr>
          <p:grpSpPr>
            <a:xfrm>
              <a:off x="1460805" y="1197436"/>
              <a:ext cx="337797" cy="319873"/>
              <a:chOff x="6336541" y="318475"/>
              <a:chExt cx="401900" cy="380575"/>
            </a:xfrm>
            <a:grpFill/>
          </p:grpSpPr>
          <p:sp>
            <p:nvSpPr>
              <p:cNvPr id="45" name="Google Shape;1119;p47">
                <a:extLst>
                  <a:ext uri="{FF2B5EF4-FFF2-40B4-BE49-F238E27FC236}">
                    <a16:creationId xmlns:a16="http://schemas.microsoft.com/office/drawing/2014/main" id="{5ABEFDCC-5C7E-8CD7-BFE8-472553DF1CDE}"/>
                  </a:ext>
                </a:extLst>
              </p:cNvPr>
              <p:cNvSpPr/>
              <p:nvPr/>
            </p:nvSpPr>
            <p:spPr>
              <a:xfrm>
                <a:off x="6336541" y="337975"/>
                <a:ext cx="4019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2680" fill="none" extrusionOk="0">
                    <a:moveTo>
                      <a:pt x="16075" y="2679"/>
                    </a:moveTo>
                    <a:lnTo>
                      <a:pt x="16075" y="0"/>
                    </a:lnTo>
                    <a:lnTo>
                      <a:pt x="1" y="0"/>
                    </a:lnTo>
                    <a:lnTo>
                      <a:pt x="1" y="2679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20;p47">
                <a:extLst>
                  <a:ext uri="{FF2B5EF4-FFF2-40B4-BE49-F238E27FC236}">
                    <a16:creationId xmlns:a16="http://schemas.microsoft.com/office/drawing/2014/main" id="{7182D618-5081-46B1-6485-87A8FD0FE572}"/>
                  </a:ext>
                </a:extLst>
              </p:cNvPr>
              <p:cNvSpPr/>
              <p:nvPr/>
            </p:nvSpPr>
            <p:spPr>
              <a:xfrm>
                <a:off x="6387091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3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3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2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2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21;p47">
                <a:extLst>
                  <a:ext uri="{FF2B5EF4-FFF2-40B4-BE49-F238E27FC236}">
                    <a16:creationId xmlns:a16="http://schemas.microsoft.com/office/drawing/2014/main" id="{7F10DCBF-B3A0-5DDD-031F-E3C5450E50DC}"/>
                  </a:ext>
                </a:extLst>
              </p:cNvPr>
              <p:cNvSpPr/>
              <p:nvPr/>
            </p:nvSpPr>
            <p:spPr>
              <a:xfrm>
                <a:off x="6642816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4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4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3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3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22;p47">
                <a:extLst>
                  <a:ext uri="{FF2B5EF4-FFF2-40B4-BE49-F238E27FC236}">
                    <a16:creationId xmlns:a16="http://schemas.microsoft.com/office/drawing/2014/main" id="{0BD38700-BA8C-82E4-C387-36E3A4755A37}"/>
                  </a:ext>
                </a:extLst>
              </p:cNvPr>
              <p:cNvSpPr/>
              <p:nvPr/>
            </p:nvSpPr>
            <p:spPr>
              <a:xfrm>
                <a:off x="6336541" y="667375"/>
                <a:ext cx="401900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267" fill="none" extrusionOk="0">
                    <a:moveTo>
                      <a:pt x="1" y="0"/>
                    </a:moveTo>
                    <a:lnTo>
                      <a:pt x="1" y="487"/>
                    </a:lnTo>
                    <a:lnTo>
                      <a:pt x="1" y="487"/>
                    </a:lnTo>
                    <a:lnTo>
                      <a:pt x="25" y="658"/>
                    </a:lnTo>
                    <a:lnTo>
                      <a:pt x="74" y="804"/>
                    </a:lnTo>
                    <a:lnTo>
                      <a:pt x="147" y="926"/>
                    </a:lnTo>
                    <a:lnTo>
                      <a:pt x="220" y="1048"/>
                    </a:lnTo>
                    <a:lnTo>
                      <a:pt x="342" y="1145"/>
                    </a:lnTo>
                    <a:lnTo>
                      <a:pt x="488" y="1218"/>
                    </a:lnTo>
                    <a:lnTo>
                      <a:pt x="634" y="1267"/>
                    </a:lnTo>
                    <a:lnTo>
                      <a:pt x="780" y="1267"/>
                    </a:lnTo>
                    <a:lnTo>
                      <a:pt x="15296" y="1267"/>
                    </a:lnTo>
                    <a:lnTo>
                      <a:pt x="15296" y="1267"/>
                    </a:lnTo>
                    <a:lnTo>
                      <a:pt x="15442" y="1267"/>
                    </a:lnTo>
                    <a:lnTo>
                      <a:pt x="15588" y="1218"/>
                    </a:lnTo>
                    <a:lnTo>
                      <a:pt x="15734" y="1145"/>
                    </a:lnTo>
                    <a:lnTo>
                      <a:pt x="15856" y="1048"/>
                    </a:lnTo>
                    <a:lnTo>
                      <a:pt x="15929" y="926"/>
                    </a:lnTo>
                    <a:lnTo>
                      <a:pt x="16002" y="804"/>
                    </a:lnTo>
                    <a:lnTo>
                      <a:pt x="16051" y="658"/>
                    </a:lnTo>
                    <a:lnTo>
                      <a:pt x="16075" y="487"/>
                    </a:lnTo>
                    <a:lnTo>
                      <a:pt x="16075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23;p47">
                <a:extLst>
                  <a:ext uri="{FF2B5EF4-FFF2-40B4-BE49-F238E27FC236}">
                    <a16:creationId xmlns:a16="http://schemas.microsoft.com/office/drawing/2014/main" id="{FF5BB7FA-7CCE-A30A-7A3A-D7A73C2C010C}"/>
                  </a:ext>
                </a:extLst>
              </p:cNvPr>
              <p:cNvSpPr/>
              <p:nvPr/>
            </p:nvSpPr>
            <p:spPr>
              <a:xfrm>
                <a:off x="6665341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4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24;p47">
                <a:extLst>
                  <a:ext uri="{FF2B5EF4-FFF2-40B4-BE49-F238E27FC236}">
                    <a16:creationId xmlns:a16="http://schemas.microsoft.com/office/drawing/2014/main" id="{6185F7EE-11B0-439B-FBA2-AF753950E109}"/>
                  </a:ext>
                </a:extLst>
              </p:cNvPr>
              <p:cNvSpPr/>
              <p:nvPr/>
            </p:nvSpPr>
            <p:spPr>
              <a:xfrm>
                <a:off x="6409616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2" y="1"/>
                    </a:lnTo>
                    <a:lnTo>
                      <a:pt x="682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3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25;p47">
                <a:extLst>
                  <a:ext uri="{FF2B5EF4-FFF2-40B4-BE49-F238E27FC236}">
                    <a16:creationId xmlns:a16="http://schemas.microsoft.com/office/drawing/2014/main" id="{B543A355-7093-D927-60C6-ED89E12B3D20}"/>
                  </a:ext>
                </a:extLst>
              </p:cNvPr>
              <p:cNvSpPr/>
              <p:nvPr/>
            </p:nvSpPr>
            <p:spPr>
              <a:xfrm>
                <a:off x="6336541" y="407375"/>
                <a:ext cx="401900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0888" fill="none" extrusionOk="0">
                    <a:moveTo>
                      <a:pt x="1" y="1"/>
                    </a:moveTo>
                    <a:lnTo>
                      <a:pt x="1" y="10303"/>
                    </a:lnTo>
                    <a:lnTo>
                      <a:pt x="1" y="10303"/>
                    </a:lnTo>
                    <a:lnTo>
                      <a:pt x="25" y="10400"/>
                    </a:lnTo>
                    <a:lnTo>
                      <a:pt x="74" y="10498"/>
                    </a:lnTo>
                    <a:lnTo>
                      <a:pt x="147" y="10595"/>
                    </a:lnTo>
                    <a:lnTo>
                      <a:pt x="220" y="10693"/>
                    </a:lnTo>
                    <a:lnTo>
                      <a:pt x="342" y="10766"/>
                    </a:lnTo>
                    <a:lnTo>
                      <a:pt x="488" y="10839"/>
                    </a:lnTo>
                    <a:lnTo>
                      <a:pt x="634" y="10887"/>
                    </a:lnTo>
                    <a:lnTo>
                      <a:pt x="780" y="10887"/>
                    </a:lnTo>
                    <a:lnTo>
                      <a:pt x="15296" y="10887"/>
                    </a:lnTo>
                    <a:lnTo>
                      <a:pt x="15296" y="10887"/>
                    </a:lnTo>
                    <a:lnTo>
                      <a:pt x="15442" y="10887"/>
                    </a:lnTo>
                    <a:lnTo>
                      <a:pt x="15588" y="10839"/>
                    </a:lnTo>
                    <a:lnTo>
                      <a:pt x="15734" y="10766"/>
                    </a:lnTo>
                    <a:lnTo>
                      <a:pt x="15856" y="10668"/>
                    </a:lnTo>
                    <a:lnTo>
                      <a:pt x="15929" y="10546"/>
                    </a:lnTo>
                    <a:lnTo>
                      <a:pt x="16002" y="10425"/>
                    </a:lnTo>
                    <a:lnTo>
                      <a:pt x="16051" y="10278"/>
                    </a:lnTo>
                    <a:lnTo>
                      <a:pt x="16075" y="10108"/>
                    </a:lnTo>
                    <a:lnTo>
                      <a:pt x="16075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26;p47">
                <a:extLst>
                  <a:ext uri="{FF2B5EF4-FFF2-40B4-BE49-F238E27FC236}">
                    <a16:creationId xmlns:a16="http://schemas.microsoft.com/office/drawing/2014/main" id="{9E9D78BD-01D1-BBAE-D906-A6E6C7234878}"/>
                  </a:ext>
                </a:extLst>
              </p:cNvPr>
              <p:cNvSpPr/>
              <p:nvPr/>
            </p:nvSpPr>
            <p:spPr>
              <a:xfrm>
                <a:off x="6387091" y="456100"/>
                <a:ext cx="3008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7015" fill="none" extrusionOk="0">
                    <a:moveTo>
                      <a:pt x="0" y="0"/>
                    </a:moveTo>
                    <a:lnTo>
                      <a:pt x="12032" y="0"/>
                    </a:lnTo>
                    <a:lnTo>
                      <a:pt x="12032" y="7014"/>
                    </a:lnTo>
                    <a:lnTo>
                      <a:pt x="0" y="70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27;p47">
                <a:extLst>
                  <a:ext uri="{FF2B5EF4-FFF2-40B4-BE49-F238E27FC236}">
                    <a16:creationId xmlns:a16="http://schemas.microsoft.com/office/drawing/2014/main" id="{DF42BDAC-7ED8-4629-3CBB-9042D55117AB}"/>
                  </a:ext>
                </a:extLst>
              </p:cNvPr>
              <p:cNvSpPr/>
              <p:nvPr/>
            </p:nvSpPr>
            <p:spPr>
              <a:xfrm>
                <a:off x="6387091" y="57300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28;p47">
                <a:extLst>
                  <a:ext uri="{FF2B5EF4-FFF2-40B4-BE49-F238E27FC236}">
                    <a16:creationId xmlns:a16="http://schemas.microsoft.com/office/drawing/2014/main" id="{B3F2B26C-9A1C-6AF9-97DA-9368B99332B3}"/>
                  </a:ext>
                </a:extLst>
              </p:cNvPr>
              <p:cNvSpPr/>
              <p:nvPr/>
            </p:nvSpPr>
            <p:spPr>
              <a:xfrm>
                <a:off x="6387091" y="51455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29;p47">
                <a:extLst>
                  <a:ext uri="{FF2B5EF4-FFF2-40B4-BE49-F238E27FC236}">
                    <a16:creationId xmlns:a16="http://schemas.microsoft.com/office/drawing/2014/main" id="{EAE41A63-B0A6-896A-3E11-89C9FD7BDBA3}"/>
                  </a:ext>
                </a:extLst>
              </p:cNvPr>
              <p:cNvSpPr/>
              <p:nvPr/>
            </p:nvSpPr>
            <p:spPr>
              <a:xfrm>
                <a:off x="6627591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30;p47">
                <a:extLst>
                  <a:ext uri="{FF2B5EF4-FFF2-40B4-BE49-F238E27FC236}">
                    <a16:creationId xmlns:a16="http://schemas.microsoft.com/office/drawing/2014/main" id="{EA43E5D7-A166-A44D-F931-341440E10DAD}"/>
                  </a:ext>
                </a:extLst>
              </p:cNvPr>
              <p:cNvSpPr/>
              <p:nvPr/>
            </p:nvSpPr>
            <p:spPr>
              <a:xfrm>
                <a:off x="6567316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0" y="0"/>
                    </a:moveTo>
                    <a:lnTo>
                      <a:pt x="0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31;p47">
                <a:extLst>
                  <a:ext uri="{FF2B5EF4-FFF2-40B4-BE49-F238E27FC236}">
                    <a16:creationId xmlns:a16="http://schemas.microsoft.com/office/drawing/2014/main" id="{C0CA281B-ECA1-0015-F885-9640C5449DFF}"/>
                  </a:ext>
                </a:extLst>
              </p:cNvPr>
              <p:cNvSpPr/>
              <p:nvPr/>
            </p:nvSpPr>
            <p:spPr>
              <a:xfrm>
                <a:off x="6507641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32;p47">
                <a:extLst>
                  <a:ext uri="{FF2B5EF4-FFF2-40B4-BE49-F238E27FC236}">
                    <a16:creationId xmlns:a16="http://schemas.microsoft.com/office/drawing/2014/main" id="{D077199C-11C5-E896-FBAF-9EBE4E18F4B0}"/>
                  </a:ext>
                </a:extLst>
              </p:cNvPr>
              <p:cNvSpPr/>
              <p:nvPr/>
            </p:nvSpPr>
            <p:spPr>
              <a:xfrm>
                <a:off x="6447366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" name="Gráfico 8" descr="Gráfico de pizza com preenchimento sólido">
            <a:extLst>
              <a:ext uri="{FF2B5EF4-FFF2-40B4-BE49-F238E27FC236}">
                <a16:creationId xmlns:a16="http://schemas.microsoft.com/office/drawing/2014/main" id="{2F619F6A-EF4B-D048-C17C-4FB1368E8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189" y="2658219"/>
            <a:ext cx="914400" cy="914400"/>
          </a:xfrm>
          <a:prstGeom prst="rect">
            <a:avLst/>
          </a:prstGeom>
        </p:spPr>
      </p:pic>
      <p:pic>
        <p:nvPicPr>
          <p:cNvPr id="12" name="Imagem 11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8550335B-F685-AF56-6BE7-9F57589EB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97" y="2816563"/>
            <a:ext cx="6999005" cy="35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3E68A8-E667-1414-F833-B55D8DA75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0CB4CC6-55C3-EF4C-52AD-288D37ABDB67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F15D6F-62C0-7825-0E72-E512677ABD93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7E0818-7658-3809-3422-DC68FA629FD2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B365F464-9186-414F-D469-5ACFDC10BC39}"/>
              </a:ext>
            </a:extLst>
          </p:cNvPr>
          <p:cNvGrpSpPr/>
          <p:nvPr/>
        </p:nvGrpSpPr>
        <p:grpSpPr>
          <a:xfrm>
            <a:off x="662189" y="1162477"/>
            <a:ext cx="956469" cy="5154323"/>
            <a:chOff x="1289071" y="1026323"/>
            <a:chExt cx="681264" cy="2830040"/>
          </a:xfrm>
          <a:solidFill>
            <a:srgbClr val="CBAAF8"/>
          </a:solidFill>
        </p:grpSpPr>
        <p:sp>
          <p:nvSpPr>
            <p:cNvPr id="43" name="Retângulo Arredondado 6">
              <a:extLst>
                <a:ext uri="{FF2B5EF4-FFF2-40B4-BE49-F238E27FC236}">
                  <a16:creationId xmlns:a16="http://schemas.microsoft.com/office/drawing/2014/main" id="{4FEF5545-F25B-D10E-D6E6-EAF661BC1DA6}"/>
                </a:ext>
              </a:extLst>
            </p:cNvPr>
            <p:cNvSpPr/>
            <p:nvPr/>
          </p:nvSpPr>
          <p:spPr>
            <a:xfrm>
              <a:off x="1289071" y="1026323"/>
              <a:ext cx="681264" cy="2830040"/>
            </a:xfrm>
            <a:prstGeom prst="roundRect">
              <a:avLst/>
            </a:prstGeom>
            <a:grpFill/>
            <a:ln>
              <a:solidFill>
                <a:srgbClr val="6B4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4" name="Google Shape;1118;p47">
              <a:extLst>
                <a:ext uri="{FF2B5EF4-FFF2-40B4-BE49-F238E27FC236}">
                  <a16:creationId xmlns:a16="http://schemas.microsoft.com/office/drawing/2014/main" id="{5412E478-89AA-5052-93B7-B3D1F5D477A3}"/>
                </a:ext>
              </a:extLst>
            </p:cNvPr>
            <p:cNvGrpSpPr/>
            <p:nvPr/>
          </p:nvGrpSpPr>
          <p:grpSpPr>
            <a:xfrm>
              <a:off x="1460805" y="1197436"/>
              <a:ext cx="337797" cy="319873"/>
              <a:chOff x="6336541" y="318475"/>
              <a:chExt cx="401900" cy="380575"/>
            </a:xfrm>
            <a:grpFill/>
          </p:grpSpPr>
          <p:sp>
            <p:nvSpPr>
              <p:cNvPr id="45" name="Google Shape;1119;p47">
                <a:extLst>
                  <a:ext uri="{FF2B5EF4-FFF2-40B4-BE49-F238E27FC236}">
                    <a16:creationId xmlns:a16="http://schemas.microsoft.com/office/drawing/2014/main" id="{ACEE5B1B-83D2-1AFC-A264-1127D36A1F11}"/>
                  </a:ext>
                </a:extLst>
              </p:cNvPr>
              <p:cNvSpPr/>
              <p:nvPr/>
            </p:nvSpPr>
            <p:spPr>
              <a:xfrm>
                <a:off x="6336541" y="337975"/>
                <a:ext cx="4019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2680" fill="none" extrusionOk="0">
                    <a:moveTo>
                      <a:pt x="16075" y="2679"/>
                    </a:moveTo>
                    <a:lnTo>
                      <a:pt x="16075" y="0"/>
                    </a:lnTo>
                    <a:lnTo>
                      <a:pt x="1" y="0"/>
                    </a:lnTo>
                    <a:lnTo>
                      <a:pt x="1" y="2679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20;p47">
                <a:extLst>
                  <a:ext uri="{FF2B5EF4-FFF2-40B4-BE49-F238E27FC236}">
                    <a16:creationId xmlns:a16="http://schemas.microsoft.com/office/drawing/2014/main" id="{A6CA784F-D860-BA7F-9653-34BD858D0E1F}"/>
                  </a:ext>
                </a:extLst>
              </p:cNvPr>
              <p:cNvSpPr/>
              <p:nvPr/>
            </p:nvSpPr>
            <p:spPr>
              <a:xfrm>
                <a:off x="6387091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3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3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2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2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21;p47">
                <a:extLst>
                  <a:ext uri="{FF2B5EF4-FFF2-40B4-BE49-F238E27FC236}">
                    <a16:creationId xmlns:a16="http://schemas.microsoft.com/office/drawing/2014/main" id="{67A6EBCC-E71D-6454-3DFA-709542A0278C}"/>
                  </a:ext>
                </a:extLst>
              </p:cNvPr>
              <p:cNvSpPr/>
              <p:nvPr/>
            </p:nvSpPr>
            <p:spPr>
              <a:xfrm>
                <a:off x="6642816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4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4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3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3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22;p47">
                <a:extLst>
                  <a:ext uri="{FF2B5EF4-FFF2-40B4-BE49-F238E27FC236}">
                    <a16:creationId xmlns:a16="http://schemas.microsoft.com/office/drawing/2014/main" id="{C882ED72-0561-0E32-AA84-66F409C71510}"/>
                  </a:ext>
                </a:extLst>
              </p:cNvPr>
              <p:cNvSpPr/>
              <p:nvPr/>
            </p:nvSpPr>
            <p:spPr>
              <a:xfrm>
                <a:off x="6336541" y="667375"/>
                <a:ext cx="401900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267" fill="none" extrusionOk="0">
                    <a:moveTo>
                      <a:pt x="1" y="0"/>
                    </a:moveTo>
                    <a:lnTo>
                      <a:pt x="1" y="487"/>
                    </a:lnTo>
                    <a:lnTo>
                      <a:pt x="1" y="487"/>
                    </a:lnTo>
                    <a:lnTo>
                      <a:pt x="25" y="658"/>
                    </a:lnTo>
                    <a:lnTo>
                      <a:pt x="74" y="804"/>
                    </a:lnTo>
                    <a:lnTo>
                      <a:pt x="147" y="926"/>
                    </a:lnTo>
                    <a:lnTo>
                      <a:pt x="220" y="1048"/>
                    </a:lnTo>
                    <a:lnTo>
                      <a:pt x="342" y="1145"/>
                    </a:lnTo>
                    <a:lnTo>
                      <a:pt x="488" y="1218"/>
                    </a:lnTo>
                    <a:lnTo>
                      <a:pt x="634" y="1267"/>
                    </a:lnTo>
                    <a:lnTo>
                      <a:pt x="780" y="1267"/>
                    </a:lnTo>
                    <a:lnTo>
                      <a:pt x="15296" y="1267"/>
                    </a:lnTo>
                    <a:lnTo>
                      <a:pt x="15296" y="1267"/>
                    </a:lnTo>
                    <a:lnTo>
                      <a:pt x="15442" y="1267"/>
                    </a:lnTo>
                    <a:lnTo>
                      <a:pt x="15588" y="1218"/>
                    </a:lnTo>
                    <a:lnTo>
                      <a:pt x="15734" y="1145"/>
                    </a:lnTo>
                    <a:lnTo>
                      <a:pt x="15856" y="1048"/>
                    </a:lnTo>
                    <a:lnTo>
                      <a:pt x="15929" y="926"/>
                    </a:lnTo>
                    <a:lnTo>
                      <a:pt x="16002" y="804"/>
                    </a:lnTo>
                    <a:lnTo>
                      <a:pt x="16051" y="658"/>
                    </a:lnTo>
                    <a:lnTo>
                      <a:pt x="16075" y="487"/>
                    </a:lnTo>
                    <a:lnTo>
                      <a:pt x="16075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23;p47">
                <a:extLst>
                  <a:ext uri="{FF2B5EF4-FFF2-40B4-BE49-F238E27FC236}">
                    <a16:creationId xmlns:a16="http://schemas.microsoft.com/office/drawing/2014/main" id="{024F7C89-43FE-6062-B6FF-7A4EA59FFB91}"/>
                  </a:ext>
                </a:extLst>
              </p:cNvPr>
              <p:cNvSpPr/>
              <p:nvPr/>
            </p:nvSpPr>
            <p:spPr>
              <a:xfrm>
                <a:off x="6665341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4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24;p47">
                <a:extLst>
                  <a:ext uri="{FF2B5EF4-FFF2-40B4-BE49-F238E27FC236}">
                    <a16:creationId xmlns:a16="http://schemas.microsoft.com/office/drawing/2014/main" id="{9F880A2F-A1D9-2CA6-E8EB-B547E78205D6}"/>
                  </a:ext>
                </a:extLst>
              </p:cNvPr>
              <p:cNvSpPr/>
              <p:nvPr/>
            </p:nvSpPr>
            <p:spPr>
              <a:xfrm>
                <a:off x="6409616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2" y="1"/>
                    </a:lnTo>
                    <a:lnTo>
                      <a:pt x="682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3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25;p47">
                <a:extLst>
                  <a:ext uri="{FF2B5EF4-FFF2-40B4-BE49-F238E27FC236}">
                    <a16:creationId xmlns:a16="http://schemas.microsoft.com/office/drawing/2014/main" id="{8E0A60EB-FAAF-5C53-F1DE-B7001EE21D7A}"/>
                  </a:ext>
                </a:extLst>
              </p:cNvPr>
              <p:cNvSpPr/>
              <p:nvPr/>
            </p:nvSpPr>
            <p:spPr>
              <a:xfrm>
                <a:off x="6336541" y="407375"/>
                <a:ext cx="401900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0888" fill="none" extrusionOk="0">
                    <a:moveTo>
                      <a:pt x="1" y="1"/>
                    </a:moveTo>
                    <a:lnTo>
                      <a:pt x="1" y="10303"/>
                    </a:lnTo>
                    <a:lnTo>
                      <a:pt x="1" y="10303"/>
                    </a:lnTo>
                    <a:lnTo>
                      <a:pt x="25" y="10400"/>
                    </a:lnTo>
                    <a:lnTo>
                      <a:pt x="74" y="10498"/>
                    </a:lnTo>
                    <a:lnTo>
                      <a:pt x="147" y="10595"/>
                    </a:lnTo>
                    <a:lnTo>
                      <a:pt x="220" y="10693"/>
                    </a:lnTo>
                    <a:lnTo>
                      <a:pt x="342" y="10766"/>
                    </a:lnTo>
                    <a:lnTo>
                      <a:pt x="488" y="10839"/>
                    </a:lnTo>
                    <a:lnTo>
                      <a:pt x="634" y="10887"/>
                    </a:lnTo>
                    <a:lnTo>
                      <a:pt x="780" y="10887"/>
                    </a:lnTo>
                    <a:lnTo>
                      <a:pt x="15296" y="10887"/>
                    </a:lnTo>
                    <a:lnTo>
                      <a:pt x="15296" y="10887"/>
                    </a:lnTo>
                    <a:lnTo>
                      <a:pt x="15442" y="10887"/>
                    </a:lnTo>
                    <a:lnTo>
                      <a:pt x="15588" y="10839"/>
                    </a:lnTo>
                    <a:lnTo>
                      <a:pt x="15734" y="10766"/>
                    </a:lnTo>
                    <a:lnTo>
                      <a:pt x="15856" y="10668"/>
                    </a:lnTo>
                    <a:lnTo>
                      <a:pt x="15929" y="10546"/>
                    </a:lnTo>
                    <a:lnTo>
                      <a:pt x="16002" y="10425"/>
                    </a:lnTo>
                    <a:lnTo>
                      <a:pt x="16051" y="10278"/>
                    </a:lnTo>
                    <a:lnTo>
                      <a:pt x="16075" y="10108"/>
                    </a:lnTo>
                    <a:lnTo>
                      <a:pt x="16075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26;p47">
                <a:extLst>
                  <a:ext uri="{FF2B5EF4-FFF2-40B4-BE49-F238E27FC236}">
                    <a16:creationId xmlns:a16="http://schemas.microsoft.com/office/drawing/2014/main" id="{B8B33366-6859-8E23-E016-905607C314A8}"/>
                  </a:ext>
                </a:extLst>
              </p:cNvPr>
              <p:cNvSpPr/>
              <p:nvPr/>
            </p:nvSpPr>
            <p:spPr>
              <a:xfrm>
                <a:off x="6387091" y="456100"/>
                <a:ext cx="3008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7015" fill="none" extrusionOk="0">
                    <a:moveTo>
                      <a:pt x="0" y="0"/>
                    </a:moveTo>
                    <a:lnTo>
                      <a:pt x="12032" y="0"/>
                    </a:lnTo>
                    <a:lnTo>
                      <a:pt x="12032" y="7014"/>
                    </a:lnTo>
                    <a:lnTo>
                      <a:pt x="0" y="70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27;p47">
                <a:extLst>
                  <a:ext uri="{FF2B5EF4-FFF2-40B4-BE49-F238E27FC236}">
                    <a16:creationId xmlns:a16="http://schemas.microsoft.com/office/drawing/2014/main" id="{6FCBA8E8-07FA-F62D-0322-76F693E98016}"/>
                  </a:ext>
                </a:extLst>
              </p:cNvPr>
              <p:cNvSpPr/>
              <p:nvPr/>
            </p:nvSpPr>
            <p:spPr>
              <a:xfrm>
                <a:off x="6387091" y="57300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28;p47">
                <a:extLst>
                  <a:ext uri="{FF2B5EF4-FFF2-40B4-BE49-F238E27FC236}">
                    <a16:creationId xmlns:a16="http://schemas.microsoft.com/office/drawing/2014/main" id="{B3C21B1D-DBCC-C86F-8D86-FDCB0E3D62ED}"/>
                  </a:ext>
                </a:extLst>
              </p:cNvPr>
              <p:cNvSpPr/>
              <p:nvPr/>
            </p:nvSpPr>
            <p:spPr>
              <a:xfrm>
                <a:off x="6387091" y="51455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29;p47">
                <a:extLst>
                  <a:ext uri="{FF2B5EF4-FFF2-40B4-BE49-F238E27FC236}">
                    <a16:creationId xmlns:a16="http://schemas.microsoft.com/office/drawing/2014/main" id="{9DC9CBAD-B0D4-8159-6EA0-5CC62CA13B28}"/>
                  </a:ext>
                </a:extLst>
              </p:cNvPr>
              <p:cNvSpPr/>
              <p:nvPr/>
            </p:nvSpPr>
            <p:spPr>
              <a:xfrm>
                <a:off x="6627591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30;p47">
                <a:extLst>
                  <a:ext uri="{FF2B5EF4-FFF2-40B4-BE49-F238E27FC236}">
                    <a16:creationId xmlns:a16="http://schemas.microsoft.com/office/drawing/2014/main" id="{DF4766C1-4AC8-B9F4-1E43-D9F4F21702A3}"/>
                  </a:ext>
                </a:extLst>
              </p:cNvPr>
              <p:cNvSpPr/>
              <p:nvPr/>
            </p:nvSpPr>
            <p:spPr>
              <a:xfrm>
                <a:off x="6567316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0" y="0"/>
                    </a:moveTo>
                    <a:lnTo>
                      <a:pt x="0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31;p47">
                <a:extLst>
                  <a:ext uri="{FF2B5EF4-FFF2-40B4-BE49-F238E27FC236}">
                    <a16:creationId xmlns:a16="http://schemas.microsoft.com/office/drawing/2014/main" id="{1DAC81CB-10E8-39FD-D938-E8895723BAAB}"/>
                  </a:ext>
                </a:extLst>
              </p:cNvPr>
              <p:cNvSpPr/>
              <p:nvPr/>
            </p:nvSpPr>
            <p:spPr>
              <a:xfrm>
                <a:off x="6507641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32;p47">
                <a:extLst>
                  <a:ext uri="{FF2B5EF4-FFF2-40B4-BE49-F238E27FC236}">
                    <a16:creationId xmlns:a16="http://schemas.microsoft.com/office/drawing/2014/main" id="{F164BF7C-A194-3886-54FA-E54DB0D7754A}"/>
                  </a:ext>
                </a:extLst>
              </p:cNvPr>
              <p:cNvSpPr/>
              <p:nvPr/>
            </p:nvSpPr>
            <p:spPr>
              <a:xfrm>
                <a:off x="6447366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grpFill/>
              <a:ln w="9525" cap="rnd" cmpd="sng">
                <a:solidFill>
                  <a:srgbClr val="6B4C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" name="Gráfico 8" descr="Gráfico de pizza com preenchimento sólido">
            <a:extLst>
              <a:ext uri="{FF2B5EF4-FFF2-40B4-BE49-F238E27FC236}">
                <a16:creationId xmlns:a16="http://schemas.microsoft.com/office/drawing/2014/main" id="{D58AC2A2-5B5D-75BD-FF2B-5315858C7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223" y="2905983"/>
            <a:ext cx="914400" cy="914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DA9E66A-52D0-D2AA-6405-3F47FDF19A2A}"/>
              </a:ext>
            </a:extLst>
          </p:cNvPr>
          <p:cNvSpPr txBox="1"/>
          <p:nvPr/>
        </p:nvSpPr>
        <p:spPr>
          <a:xfrm>
            <a:off x="4093482" y="5044220"/>
            <a:ext cx="3520867" cy="47672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100" dirty="0"/>
              <a:t>A nota final do IR é obtida por meio de média ponderada, que considera os pesos acima para cada Critério.</a:t>
            </a:r>
          </a:p>
        </p:txBody>
      </p:sp>
      <p:pic>
        <p:nvPicPr>
          <p:cNvPr id="11" name="Gráfico 10" descr="Pesquisa com preenchimento sólido">
            <a:extLst>
              <a:ext uri="{FF2B5EF4-FFF2-40B4-BE49-F238E27FC236}">
                <a16:creationId xmlns:a16="http://schemas.microsoft.com/office/drawing/2014/main" id="{F4687629-61AC-48D8-FD84-227C58D7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320" y="4961025"/>
            <a:ext cx="769441" cy="769441"/>
          </a:xfrm>
          <a:prstGeom prst="rect">
            <a:avLst/>
          </a:prstGeom>
        </p:spPr>
      </p:pic>
      <p:pic>
        <p:nvPicPr>
          <p:cNvPr id="14" name="Imagem 1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A9C9B47A-3B6C-1137-F116-28D3281EB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14" y="2071514"/>
            <a:ext cx="4959817" cy="2854046"/>
          </a:xfrm>
          <a:prstGeom prst="rect">
            <a:avLst/>
          </a:prstGeom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34557B18-1CF8-128D-7DEC-03CB2F37AED7}"/>
              </a:ext>
            </a:extLst>
          </p:cNvPr>
          <p:cNvSpPr/>
          <p:nvPr/>
        </p:nvSpPr>
        <p:spPr>
          <a:xfrm>
            <a:off x="5982056" y="3349951"/>
            <a:ext cx="709767" cy="341832"/>
          </a:xfrm>
          <a:prstGeom prst="rightArrow">
            <a:avLst/>
          </a:prstGeom>
          <a:solidFill>
            <a:srgbClr val="6B4C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AD1C748A-0CC2-83D2-284B-7BA83B7B06B2}"/>
              </a:ext>
            </a:extLst>
          </p:cNvPr>
          <p:cNvSpPr/>
          <p:nvPr/>
        </p:nvSpPr>
        <p:spPr>
          <a:xfrm>
            <a:off x="5995107" y="4197086"/>
            <a:ext cx="709767" cy="341832"/>
          </a:xfrm>
          <a:prstGeom prst="rightArrow">
            <a:avLst/>
          </a:prstGeom>
          <a:solidFill>
            <a:srgbClr val="6B4C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66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6468F-BF2F-5E77-D6C8-0ACADD72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B60AF44-485F-4B10-B037-C274355C8667}"/>
              </a:ext>
            </a:extLst>
          </p:cNvPr>
          <p:cNvSpPr txBox="1"/>
          <p:nvPr/>
        </p:nvSpPr>
        <p:spPr>
          <a:xfrm>
            <a:off x="795442" y="357599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Orientações gerais sobre o IR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2CE161-855C-2770-7A98-7C428DC1D67F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027D73-9421-9340-E575-420EB0F46D67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B5B3D5C-8A7E-2495-FE54-E5B07EDD7F85}"/>
              </a:ext>
            </a:extLst>
          </p:cNvPr>
          <p:cNvSpPr/>
          <p:nvPr/>
        </p:nvSpPr>
        <p:spPr>
          <a:xfrm>
            <a:off x="1156940" y="1554144"/>
            <a:ext cx="7235029" cy="37497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6B4C93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A reiteração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highlight>
                  <a:srgbClr val="CBAAF8"/>
                </a:highlight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não gera nenhum prejuízo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ao órgão no IR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24283B"/>
              </a:solidFill>
              <a:effectLst/>
              <a:uLnTx/>
              <a:uFillTx/>
              <a:latin typeface="Red Hat Text" panose="020B0604020202020204" charset="0"/>
              <a:ea typeface="+mn-ea"/>
              <a:cs typeface="+mn-cs"/>
              <a:sym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A dilação de prazo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highlight>
                  <a:srgbClr val="CBAAF8"/>
                </a:highlight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não possui impacto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na aferição do indicador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24283B"/>
              </a:solidFill>
              <a:effectLst/>
              <a:uLnTx/>
              <a:uFillTx/>
              <a:latin typeface="Red Hat Text" panose="020B0604020202020204" charset="0"/>
              <a:ea typeface="+mn-ea"/>
              <a:cs typeface="+mn-cs"/>
              <a:sym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Em parte dos casos,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highlight>
                  <a:srgbClr val="CBAAF8"/>
                </a:highlight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não é necessário aguardar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a efetiva conclusão do serviço para responder à OGM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24283B"/>
              </a:solidFill>
              <a:effectLst/>
              <a:uLnTx/>
              <a:uFillTx/>
              <a:latin typeface="Red Hat Text" panose="020B0604020202020204" charset="0"/>
              <a:ea typeface="+mn-ea"/>
              <a:cs typeface="+mn-cs"/>
              <a:sym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Recomendamos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highlight>
                  <a:srgbClr val="CBAAF8"/>
                </a:highlight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centralizar o recebimento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dos processos SEI da OGM em um único ponto SEI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24283B"/>
              </a:solidFill>
              <a:effectLst/>
              <a:uLnTx/>
              <a:uFillTx/>
              <a:latin typeface="Red Hat Text" panose="020B0604020202020204" charset="0"/>
              <a:ea typeface="+mn-ea"/>
              <a:cs typeface="+mn-cs"/>
              <a:sym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Implantação de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highlight>
                  <a:srgbClr val="CBAAF8"/>
                </a:highlight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mecanismos de acompanhamento e cobrança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das tratativas por parte da divisão interna competente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24283B"/>
              </a:solidFill>
              <a:effectLst/>
              <a:uLnTx/>
              <a:uFillTx/>
              <a:latin typeface="Red Hat Text" panose="020B0604020202020204" charset="0"/>
              <a:ea typeface="+mn-ea"/>
              <a:cs typeface="+mn-cs"/>
              <a:sym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Alinhar procedimentos para elaboração de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highlight>
                  <a:srgbClr val="CBAAF8"/>
                </a:highlight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respostas assertivas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4283B"/>
                </a:solidFill>
                <a:effectLst/>
                <a:uLnTx/>
                <a:uFillTx/>
                <a:latin typeface="Red Hat Text" panose="020B0604020202020204" charset="0"/>
                <a:ea typeface="+mn-ea"/>
                <a:cs typeface="+mn-cs"/>
                <a:sym typeface="Arial"/>
              </a:rPr>
              <a:t>, com informações sobre a demanda específica.</a:t>
            </a:r>
          </a:p>
        </p:txBody>
      </p:sp>
      <p:pic>
        <p:nvPicPr>
          <p:cNvPr id="8" name="Gráfico 7" descr="Debate de grupo com preenchimento sólido">
            <a:extLst>
              <a:ext uri="{FF2B5EF4-FFF2-40B4-BE49-F238E27FC236}">
                <a16:creationId xmlns:a16="http://schemas.microsoft.com/office/drawing/2014/main" id="{BF9C4256-83D9-2837-F84C-B47B16226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3757" y="15674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14D2A-EE72-651B-04D5-319C2905A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524215-38B6-BC58-1E20-1757F17D7B40}"/>
              </a:ext>
            </a:extLst>
          </p:cNvPr>
          <p:cNvSpPr txBox="1"/>
          <p:nvPr/>
        </p:nvSpPr>
        <p:spPr>
          <a:xfrm>
            <a:off x="795442" y="357599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Evolução do IR – 2018-2025.1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EAA994-B897-3FD0-9879-07F91071A156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6E17FF-FDA7-26A7-3B76-5D83B7216D6B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82C36B0-3D4C-5B1B-D62A-8C97BE9E7EF1}"/>
              </a:ext>
            </a:extLst>
          </p:cNvPr>
          <p:cNvSpPr/>
          <p:nvPr/>
        </p:nvSpPr>
        <p:spPr>
          <a:xfrm>
            <a:off x="710610" y="1577913"/>
            <a:ext cx="8508035" cy="4484939"/>
          </a:xfrm>
          <a:prstGeom prst="roundRect">
            <a:avLst>
              <a:gd name="adj" fmla="val 414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B175760D-8266-5B8D-38F0-B424DB26E73F}"/>
              </a:ext>
            </a:extLst>
          </p:cNvPr>
          <p:cNvSpPr/>
          <p:nvPr/>
        </p:nvSpPr>
        <p:spPr>
          <a:xfrm>
            <a:off x="9105343" y="2278602"/>
            <a:ext cx="1330669" cy="1316843"/>
          </a:xfrm>
          <a:prstGeom prst="upArrow">
            <a:avLst/>
          </a:prstGeom>
          <a:solidFill>
            <a:srgbClr val="6B4C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FA4500-7647-E555-AD2F-69FA6DF0D54E}"/>
              </a:ext>
            </a:extLst>
          </p:cNvPr>
          <p:cNvSpPr txBox="1"/>
          <p:nvPr/>
        </p:nvSpPr>
        <p:spPr>
          <a:xfrm>
            <a:off x="9129833" y="2672969"/>
            <a:ext cx="1281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No acumulado: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b="1" dirty="0">
                <a:solidFill>
                  <a:schemeClr val="bg1"/>
                </a:solidFill>
              </a:rPr>
              <a:t>+ 85,71%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684155"/>
              </p:ext>
            </p:extLst>
          </p:nvPr>
        </p:nvGraphicFramePr>
        <p:xfrm>
          <a:off x="851609" y="1577913"/>
          <a:ext cx="8391526" cy="432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600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O Índice de Governança e de Integridade (IGI) na OGM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06F94BD-122F-9084-74DC-319BA1C8A16F}"/>
              </a:ext>
            </a:extLst>
          </p:cNvPr>
          <p:cNvSpPr txBox="1"/>
          <p:nvPr/>
        </p:nvSpPr>
        <p:spPr>
          <a:xfrm>
            <a:off x="769121" y="1850464"/>
            <a:ext cx="83748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Montserrat" panose="00000500000000000000" pitchFamily="2" charset="0"/>
              </a:rPr>
              <a:t>	Dos nove indicadores que compõem o IGI, a Ouvidoria Geral do Município (OGM) é a área responsável por medir e acompanhar três: </a:t>
            </a:r>
          </a:p>
          <a:p>
            <a:pPr algn="just"/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1E79B4F2-BCF0-93DB-0C90-A6E5E432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26" y="2553954"/>
            <a:ext cx="3095625" cy="1038225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AA435134-701E-48E1-E0A5-C0C8EA0A266A}"/>
              </a:ext>
            </a:extLst>
          </p:cNvPr>
          <p:cNvSpPr txBox="1"/>
          <p:nvPr/>
        </p:nvSpPr>
        <p:spPr>
          <a:xfrm>
            <a:off x="4413723" y="2749900"/>
            <a:ext cx="486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Avalia o desempenho dos órgãos municipais no</a:t>
            </a:r>
          </a:p>
          <a:p>
            <a:pPr algn="just"/>
            <a:r>
              <a:rPr lang="pt-BR" sz="1200" dirty="0"/>
              <a:t>que tange ao atendimento dos pedidos de acesso à</a:t>
            </a:r>
          </a:p>
          <a:p>
            <a:pPr algn="just"/>
            <a:r>
              <a:rPr lang="pt-BR" sz="1200" dirty="0"/>
              <a:t>informação registrados no Município de São Paulo. </a:t>
            </a:r>
          </a:p>
        </p:txBody>
      </p:sp>
      <p:pic>
        <p:nvPicPr>
          <p:cNvPr id="61" name="Gráfico 60" descr="Marca de seleção com preenchimento sólido">
            <a:extLst>
              <a:ext uri="{FF2B5EF4-FFF2-40B4-BE49-F238E27FC236}">
                <a16:creationId xmlns:a16="http://schemas.microsoft.com/office/drawing/2014/main" id="{D36D4FA6-C2A3-EF44-4922-BDE2B128F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3436" y="2549744"/>
            <a:ext cx="804729" cy="804729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748B252E-F4D8-89DD-D7D4-5361C479E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326" y="3676581"/>
            <a:ext cx="2752725" cy="962025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9831C22E-3AE1-C538-C4FF-6B569B9C2701}"/>
              </a:ext>
            </a:extLst>
          </p:cNvPr>
          <p:cNvSpPr txBox="1"/>
          <p:nvPr/>
        </p:nvSpPr>
        <p:spPr>
          <a:xfrm>
            <a:off x="4462951" y="3742094"/>
            <a:ext cx="557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Avalia o desempenho dos órgãos municipais</a:t>
            </a:r>
          </a:p>
          <a:p>
            <a:pPr algn="just"/>
            <a:r>
              <a:rPr lang="pt-BR" sz="1200" dirty="0"/>
              <a:t>no que diz respeito ao atendimento das</a:t>
            </a:r>
          </a:p>
          <a:p>
            <a:pPr algn="just"/>
            <a:r>
              <a:rPr lang="pt-BR" sz="1200" dirty="0"/>
              <a:t>reclamações e solicitações protocolada por</a:t>
            </a:r>
          </a:p>
          <a:p>
            <a:pPr algn="just"/>
            <a:r>
              <a:rPr lang="pt-BR" sz="1200" dirty="0"/>
              <a:t>cidadãos na Ouvidoria Geral do Município.</a:t>
            </a:r>
          </a:p>
        </p:txBody>
      </p:sp>
      <p:pic>
        <p:nvPicPr>
          <p:cNvPr id="65" name="Gráfico 64" descr="Marca de seleção com preenchimento sólido">
            <a:extLst>
              <a:ext uri="{FF2B5EF4-FFF2-40B4-BE49-F238E27FC236}">
                <a16:creationId xmlns:a16="http://schemas.microsoft.com/office/drawing/2014/main" id="{AF12263D-9009-53D0-9DFC-CB592E38F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3436" y="3651041"/>
            <a:ext cx="804729" cy="804729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CF3DC8E6-5D72-88E5-C936-0E785CB2E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4348" y="4718961"/>
            <a:ext cx="2881579" cy="998567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278F4794-6B98-3EB5-CEFE-A7A201F91CD6}"/>
              </a:ext>
            </a:extLst>
          </p:cNvPr>
          <p:cNvSpPr txBox="1"/>
          <p:nvPr/>
        </p:nvSpPr>
        <p:spPr>
          <a:xfrm>
            <a:off x="4462951" y="4723006"/>
            <a:ext cx="557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Avalia o engajamento dos órgãos municipais</a:t>
            </a:r>
          </a:p>
          <a:p>
            <a:pPr algn="just"/>
            <a:r>
              <a:rPr lang="pt-BR" sz="1200" dirty="0"/>
              <a:t>no que concerne ao tratamento de denúncias</a:t>
            </a:r>
          </a:p>
          <a:p>
            <a:pPr algn="just"/>
            <a:r>
              <a:rPr lang="pt-BR" sz="1200" dirty="0"/>
              <a:t>encaminhadas pela Ouvidoria Geral do Município.</a:t>
            </a:r>
          </a:p>
        </p:txBody>
      </p:sp>
      <p:pic>
        <p:nvPicPr>
          <p:cNvPr id="69" name="Gráfico 68" descr="Marca de seleção com preenchimento sólido">
            <a:extLst>
              <a:ext uri="{FF2B5EF4-FFF2-40B4-BE49-F238E27FC236}">
                <a16:creationId xmlns:a16="http://schemas.microsoft.com/office/drawing/2014/main" id="{209EE71B-50ED-2197-A14F-BDBAC5965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3436" y="4578930"/>
            <a:ext cx="804729" cy="804729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34F99160-D7A0-D3BC-512A-1873C58F82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121" y="4718961"/>
            <a:ext cx="856415" cy="8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7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1304E-2ACE-8D77-9A49-F783C3525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A8B87F-0E48-EFCC-2FE7-0562229FD93A}"/>
              </a:ext>
            </a:extLst>
          </p:cNvPr>
          <p:cNvSpPr txBox="1"/>
          <p:nvPr/>
        </p:nvSpPr>
        <p:spPr>
          <a:xfrm>
            <a:off x="795442" y="357599"/>
            <a:ext cx="9998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Introdução ao ID: Inclusão no Programa de Metas 2025-2028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86F18E-83F7-871D-C9A2-E618251FBB33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76C778-9AE6-99A0-0A11-66B41D73278E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29C581A-2BAE-8C36-CBEA-6468FE1E5ED3}"/>
              </a:ext>
            </a:extLst>
          </p:cNvPr>
          <p:cNvSpPr txBox="1"/>
          <p:nvPr/>
        </p:nvSpPr>
        <p:spPr>
          <a:xfrm>
            <a:off x="9129833" y="2672969"/>
            <a:ext cx="1281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No acumulado: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b="1" dirty="0">
                <a:solidFill>
                  <a:schemeClr val="bg1"/>
                </a:solidFill>
              </a:rPr>
              <a:t>+ XXX%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876DC8-B290-533A-3973-EB95D61B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42" y="2264261"/>
            <a:ext cx="743689" cy="708790"/>
          </a:xfrm>
          <a:prstGeom prst="rect">
            <a:avLst/>
          </a:prstGeom>
        </p:spPr>
      </p:pic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A56851D-6991-DA9F-7C69-6EE77B61F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223340"/>
              </p:ext>
            </p:extLst>
          </p:nvPr>
        </p:nvGraphicFramePr>
        <p:xfrm>
          <a:off x="2833436" y="3273133"/>
          <a:ext cx="4442862" cy="305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F49C05BA-4C0F-FDF1-EE01-A75B1342FC23}"/>
              </a:ext>
            </a:extLst>
          </p:cNvPr>
          <p:cNvSpPr txBox="1"/>
          <p:nvPr/>
        </p:nvSpPr>
        <p:spPr>
          <a:xfrm>
            <a:off x="1572941" y="2111113"/>
            <a:ext cx="8443244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200" dirty="0">
                <a:cs typeface="Arial" panose="020B0604020202020204" pitchFamily="34" charset="0"/>
              </a:rPr>
              <a:t>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indicador de denúncias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200" dirty="0">
                <a:cs typeface="Arial" panose="020B0604020202020204" pitchFamily="34" charset="0"/>
              </a:rPr>
              <a:t>foi incluído no Índice de Governança e de Integridade (IGI), a </a:t>
            </a:r>
            <a:r>
              <a:rPr lang="pt-BR" sz="1200" dirty="0"/>
              <a:t>versão reformulada do antigo Índice de Integridade</a:t>
            </a:r>
            <a:r>
              <a:rPr lang="pt-BR" sz="1200" dirty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200" dirty="0"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200" dirty="0">
                <a:cs typeface="Arial" panose="020B0604020202020204" pitchFamily="34" charset="0"/>
              </a:rPr>
              <a:t>O ID a</a:t>
            </a:r>
            <a:r>
              <a:rPr lang="pt-BR" sz="1200" dirty="0"/>
              <a:t>valia o 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desempenho dos órgãos municipais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pt-BR" sz="1200" dirty="0"/>
              <a:t>na análise e retorno das tratativas das denúncias encaminhadas pela Ouvidoria Geral do Município (OGM). Por meio do ID, é possível identificar: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C9E13EC-8A24-E7B7-F17D-4C8D5C5FC3E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6298" y="4174654"/>
            <a:ext cx="1446550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1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50B1E-ECEC-DC67-728C-6422CD5D8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F6EAC2-C87F-7FD6-9FA0-E3EEB8339AE7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82C328-7276-1299-57B3-8E18D2EF0BB9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FC55F6-A4B4-E061-C716-5BB20F52250B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4" name="Retângulo Arredondado 6">
            <a:extLst>
              <a:ext uri="{FF2B5EF4-FFF2-40B4-BE49-F238E27FC236}">
                <a16:creationId xmlns:a16="http://schemas.microsoft.com/office/drawing/2014/main" id="{5436D1EC-ACFC-B883-DFB9-00B7431890BE}"/>
              </a:ext>
            </a:extLst>
          </p:cNvPr>
          <p:cNvSpPr/>
          <p:nvPr/>
        </p:nvSpPr>
        <p:spPr>
          <a:xfrm>
            <a:off x="723858" y="1162477"/>
            <a:ext cx="956469" cy="51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Google Shape;158;p19">
            <a:extLst>
              <a:ext uri="{FF2B5EF4-FFF2-40B4-BE49-F238E27FC236}">
                <a16:creationId xmlns:a16="http://schemas.microsoft.com/office/drawing/2014/main" id="{E3D81093-C3DF-3933-95AA-979440CF668F}"/>
              </a:ext>
            </a:extLst>
          </p:cNvPr>
          <p:cNvSpPr txBox="1">
            <a:spLocks/>
          </p:cNvSpPr>
          <p:nvPr/>
        </p:nvSpPr>
        <p:spPr>
          <a:xfrm>
            <a:off x="1775520" y="1275347"/>
            <a:ext cx="6356906" cy="33299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400" b="1" dirty="0"/>
              <a:t>Qualidade das Respostas</a:t>
            </a: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400" b="1" dirty="0"/>
              <a:t>Tempo de resposta</a:t>
            </a:r>
            <a:endParaRPr lang="en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</p:txBody>
      </p:sp>
      <p:pic>
        <p:nvPicPr>
          <p:cNvPr id="13" name="Gráfico 12" descr="Bloqueio com preenchimento sólido">
            <a:extLst>
              <a:ext uri="{FF2B5EF4-FFF2-40B4-BE49-F238E27FC236}">
                <a16:creationId xmlns:a16="http://schemas.microsoft.com/office/drawing/2014/main" id="{19B93B88-CD84-0E03-855F-057070D6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945" y="1515520"/>
            <a:ext cx="843625" cy="843625"/>
          </a:xfrm>
          <a:prstGeom prst="rect">
            <a:avLst/>
          </a:prstGeom>
        </p:spPr>
      </p:pic>
      <p:pic>
        <p:nvPicPr>
          <p:cNvPr id="18" name="Gráfico 17" descr="Ampulheta concluída com preenchimento sólido">
            <a:extLst>
              <a:ext uri="{FF2B5EF4-FFF2-40B4-BE49-F238E27FC236}">
                <a16:creationId xmlns:a16="http://schemas.microsoft.com/office/drawing/2014/main" id="{3D3363A0-5FC3-8C0C-3E40-8BC42B185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812" y="3242562"/>
            <a:ext cx="761889" cy="761889"/>
          </a:xfrm>
          <a:prstGeom prst="rect">
            <a:avLst/>
          </a:prstGeom>
        </p:spPr>
      </p:pic>
      <p:sp>
        <p:nvSpPr>
          <p:cNvPr id="19" name="Retângulo: Canto Dobrado 18">
            <a:extLst>
              <a:ext uri="{FF2B5EF4-FFF2-40B4-BE49-F238E27FC236}">
                <a16:creationId xmlns:a16="http://schemas.microsoft.com/office/drawing/2014/main" id="{174695BE-D205-F9FF-8682-3F4B37EBE4A2}"/>
              </a:ext>
            </a:extLst>
          </p:cNvPr>
          <p:cNvSpPr/>
          <p:nvPr/>
        </p:nvSpPr>
        <p:spPr>
          <a:xfrm>
            <a:off x="8033657" y="4004451"/>
            <a:ext cx="2478016" cy="2337142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300" dirty="0"/>
              <a:t> Lei Federal nº 13.709/2018;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3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300" dirty="0"/>
              <a:t>Decreto Municipal nº 58.426/2018;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3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300" dirty="0"/>
              <a:t>Decreto Municipal nº 43.233/2003;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3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300" dirty="0"/>
              <a:t>Portaria CGM nº 01/2022</a:t>
            </a:r>
          </a:p>
        </p:txBody>
      </p:sp>
    </p:spTree>
    <p:extLst>
      <p:ext uri="{BB962C8B-B14F-4D97-AF65-F5344CB8AC3E}">
        <p14:creationId xmlns:p14="http://schemas.microsoft.com/office/powerpoint/2010/main" val="188186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4BC55-3448-882A-7A19-878ABFA1A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F495FB-5E5D-A10F-5F91-292B73E1D03E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F8D6B8-26AD-0455-91FA-F1F26FA96A97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A61C99-F1E4-BBAF-2D4B-4BBACBDAD5D3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4" name="Retângulo Arredondado 6">
            <a:extLst>
              <a:ext uri="{FF2B5EF4-FFF2-40B4-BE49-F238E27FC236}">
                <a16:creationId xmlns:a16="http://schemas.microsoft.com/office/drawing/2014/main" id="{445938D2-CC4F-D0B7-4BE9-13F1E3038C9F}"/>
              </a:ext>
            </a:extLst>
          </p:cNvPr>
          <p:cNvSpPr/>
          <p:nvPr/>
        </p:nvSpPr>
        <p:spPr>
          <a:xfrm>
            <a:off x="723858" y="1162477"/>
            <a:ext cx="956469" cy="51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Google Shape;158;p19">
            <a:extLst>
              <a:ext uri="{FF2B5EF4-FFF2-40B4-BE49-F238E27FC236}">
                <a16:creationId xmlns:a16="http://schemas.microsoft.com/office/drawing/2014/main" id="{CD7C0D22-B89A-76A5-5BCD-FA0C1B7CDB7B}"/>
              </a:ext>
            </a:extLst>
          </p:cNvPr>
          <p:cNvSpPr txBox="1">
            <a:spLocks/>
          </p:cNvSpPr>
          <p:nvPr/>
        </p:nvSpPr>
        <p:spPr>
          <a:xfrm>
            <a:off x="1890754" y="1387314"/>
            <a:ext cx="7993631" cy="351125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200" b="1" dirty="0"/>
              <a:t>Qualidade das Respostas - </a:t>
            </a:r>
            <a:r>
              <a:rPr lang="pt-BR" sz="1200" dirty="0"/>
              <a:t>é observado se o órgão manteve protegidos os dados pessoais e sensíveis do denunciante e do denunciado, realizando a utilização das informações dentro do efetivamente necessário.</a:t>
            </a:r>
            <a:r>
              <a:rPr lang="pt-BR" sz="1200" b="1" dirty="0"/>
              <a:t> </a:t>
            </a: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400" dirty="0"/>
          </a:p>
          <a:p>
            <a:pPr marL="0" indent="0" algn="just">
              <a:lnSpc>
                <a:spcPct val="114999"/>
              </a:lnSpc>
              <a:buNone/>
            </a:pPr>
            <a:endParaRPr lang="en" sz="1200" dirty="0"/>
          </a:p>
        </p:txBody>
      </p:sp>
      <p:pic>
        <p:nvPicPr>
          <p:cNvPr id="13" name="Gráfico 12" descr="Bloqueio com preenchimento sólido">
            <a:extLst>
              <a:ext uri="{FF2B5EF4-FFF2-40B4-BE49-F238E27FC236}">
                <a16:creationId xmlns:a16="http://schemas.microsoft.com/office/drawing/2014/main" id="{7773D09B-B15B-25B5-26FD-92A850BED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945" y="1515520"/>
            <a:ext cx="843625" cy="843625"/>
          </a:xfrm>
          <a:prstGeom prst="rect">
            <a:avLst/>
          </a:prstGeom>
        </p:spPr>
      </p:pic>
      <p:pic>
        <p:nvPicPr>
          <p:cNvPr id="10" name="Imagem 9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3597BDA3-02EF-889A-F3D6-05D200390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78" y="2340264"/>
            <a:ext cx="5830517" cy="339451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F5B798-1209-C700-7180-8C5FE8DF689D}"/>
              </a:ext>
            </a:extLst>
          </p:cNvPr>
          <p:cNvSpPr txBox="1"/>
          <p:nvPr/>
        </p:nvSpPr>
        <p:spPr>
          <a:xfrm>
            <a:off x="8516596" y="4551617"/>
            <a:ext cx="1747491" cy="1772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100" dirty="0"/>
              <a:t>As denúncias de </a:t>
            </a:r>
            <a:r>
              <a:rPr lang="pt-BR" sz="1100" b="1" dirty="0"/>
              <a:t>assédio sexual e moral </a:t>
            </a:r>
            <a:r>
              <a:rPr lang="pt-BR" sz="1100" dirty="0"/>
              <a:t>não são incluídas no cálculo do indicador. Esta exceção também se aplica a denúncias que, por lei, exigem a identificação do denunciante para serem processadas.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E09D80D-B803-EC0E-2F3F-ABB1D3F2B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918608" y="3838974"/>
            <a:ext cx="679475" cy="6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7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5CA1F-FF36-7EE1-5A06-C7938832E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97997F-2255-410C-194F-86529501B775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74B0AD-57D5-73B3-9509-36F54C7EE427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A87BF6-CC58-F589-BC74-3835410E5428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4" name="Retângulo Arredondado 6">
            <a:extLst>
              <a:ext uri="{FF2B5EF4-FFF2-40B4-BE49-F238E27FC236}">
                <a16:creationId xmlns:a16="http://schemas.microsoft.com/office/drawing/2014/main" id="{0D14D5B7-EEBE-CF39-F286-FBF9816D971B}"/>
              </a:ext>
            </a:extLst>
          </p:cNvPr>
          <p:cNvSpPr/>
          <p:nvPr/>
        </p:nvSpPr>
        <p:spPr>
          <a:xfrm>
            <a:off x="692023" y="1087833"/>
            <a:ext cx="956469" cy="51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Google Shape;158;p19">
            <a:extLst>
              <a:ext uri="{FF2B5EF4-FFF2-40B4-BE49-F238E27FC236}">
                <a16:creationId xmlns:a16="http://schemas.microsoft.com/office/drawing/2014/main" id="{0BADBB45-A56F-0C8D-6E85-1AB5C26BD8CD}"/>
              </a:ext>
            </a:extLst>
          </p:cNvPr>
          <p:cNvSpPr txBox="1">
            <a:spLocks/>
          </p:cNvSpPr>
          <p:nvPr/>
        </p:nvSpPr>
        <p:spPr>
          <a:xfrm>
            <a:off x="1775519" y="1275347"/>
            <a:ext cx="8208235" cy="33299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200" dirty="0"/>
              <a:t>Qualidade das Respostas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200" b="1" dirty="0"/>
              <a:t>Tempo de resposta: </a:t>
            </a:r>
            <a:r>
              <a:rPr lang="pt-BR" sz="1200" dirty="0"/>
              <a:t>Mesmo que as denúncias sejam complexas e precisem de mais tempo para análise, é necessário dar uma resposta ao cidadão dentro de um prazo razoável. Cada prazo de resposta recebe uma pontuação específica.</a:t>
            </a:r>
            <a:endParaRPr lang="en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dirty="0"/>
          </a:p>
        </p:txBody>
      </p:sp>
      <p:pic>
        <p:nvPicPr>
          <p:cNvPr id="13" name="Gráfico 12" descr="Bloqueio com preenchimento sólido">
            <a:extLst>
              <a:ext uri="{FF2B5EF4-FFF2-40B4-BE49-F238E27FC236}">
                <a16:creationId xmlns:a16="http://schemas.microsoft.com/office/drawing/2014/main" id="{A2F90DCA-EEEE-CB99-BA81-F7175309A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812" y="1335736"/>
            <a:ext cx="716653" cy="716653"/>
          </a:xfrm>
          <a:prstGeom prst="rect">
            <a:avLst/>
          </a:prstGeom>
        </p:spPr>
      </p:pic>
      <p:pic>
        <p:nvPicPr>
          <p:cNvPr id="18" name="Gráfico 17" descr="Ampulheta concluída com preenchimento sólido">
            <a:extLst>
              <a:ext uri="{FF2B5EF4-FFF2-40B4-BE49-F238E27FC236}">
                <a16:creationId xmlns:a16="http://schemas.microsoft.com/office/drawing/2014/main" id="{76F8D749-074E-AC1A-E5A8-47EE24840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679" y="2414120"/>
            <a:ext cx="647219" cy="647219"/>
          </a:xfrm>
          <a:prstGeom prst="rect">
            <a:avLst/>
          </a:prstGeom>
        </p:spPr>
      </p:pic>
      <p:pic>
        <p:nvPicPr>
          <p:cNvPr id="8" name="Imagem 7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72E0D729-5A8B-405F-DB49-34B7E480C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13" y="2972999"/>
            <a:ext cx="4963740" cy="308256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32A5F32-4B3C-09BE-3849-498A5AE5DA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3853" y="3898326"/>
            <a:ext cx="922196" cy="9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5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6C46F-DFB1-C974-ECB2-EC076D0A2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E0F04B-B039-DF86-CFE8-A2846854A315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57499B-7910-83DA-2BC0-E012A5CC2E3A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9DDFDA-1326-97C6-58FC-18D75EC9AAFA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4" name="Retângulo Arredondado 6">
            <a:extLst>
              <a:ext uri="{FF2B5EF4-FFF2-40B4-BE49-F238E27FC236}">
                <a16:creationId xmlns:a16="http://schemas.microsoft.com/office/drawing/2014/main" id="{C42606F1-24AA-6A53-A888-8DA9DC062A30}"/>
              </a:ext>
            </a:extLst>
          </p:cNvPr>
          <p:cNvSpPr/>
          <p:nvPr/>
        </p:nvSpPr>
        <p:spPr>
          <a:xfrm>
            <a:off x="723858" y="1162477"/>
            <a:ext cx="956469" cy="51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Gráfico 12" descr="Bloqueio com preenchimento sólido">
            <a:extLst>
              <a:ext uri="{FF2B5EF4-FFF2-40B4-BE49-F238E27FC236}">
                <a16:creationId xmlns:a16="http://schemas.microsoft.com/office/drawing/2014/main" id="{254D53FE-366B-FA11-08D7-4CD5E4DA7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945" y="1515520"/>
            <a:ext cx="843625" cy="843625"/>
          </a:xfrm>
          <a:prstGeom prst="rect">
            <a:avLst/>
          </a:prstGeom>
        </p:spPr>
      </p:pic>
      <p:pic>
        <p:nvPicPr>
          <p:cNvPr id="18" name="Gráfico 17" descr="Ampulheta concluída com preenchimento sólido">
            <a:extLst>
              <a:ext uri="{FF2B5EF4-FFF2-40B4-BE49-F238E27FC236}">
                <a16:creationId xmlns:a16="http://schemas.microsoft.com/office/drawing/2014/main" id="{2BB11FA3-A72C-B1E5-575B-9DD5072FF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812" y="3242562"/>
            <a:ext cx="761889" cy="761889"/>
          </a:xfrm>
          <a:prstGeom prst="rect">
            <a:avLst/>
          </a:prstGeom>
        </p:spPr>
      </p:pic>
      <p:pic>
        <p:nvPicPr>
          <p:cNvPr id="21" name="Imagem 20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8F4C28FD-F340-DC1A-5770-64B6D4C2B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71" y="2127380"/>
            <a:ext cx="5085446" cy="1968247"/>
          </a:xfrm>
          <a:prstGeom prst="rect">
            <a:avLst/>
          </a:prstGeom>
        </p:spPr>
      </p:pic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20736C9E-F97F-3F65-42FE-0409E81C6DE3}"/>
              </a:ext>
            </a:extLst>
          </p:cNvPr>
          <p:cNvSpPr/>
          <p:nvPr/>
        </p:nvSpPr>
        <p:spPr>
          <a:xfrm>
            <a:off x="5064576" y="2924703"/>
            <a:ext cx="1017037" cy="38255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06E63907-1986-8F8B-908C-C7658218E584}"/>
              </a:ext>
            </a:extLst>
          </p:cNvPr>
          <p:cNvSpPr/>
          <p:nvPr/>
        </p:nvSpPr>
        <p:spPr>
          <a:xfrm>
            <a:off x="5064576" y="3378972"/>
            <a:ext cx="1017037" cy="38255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7A45A4D-C14F-29EC-3FC4-DB30DFFCC941}"/>
              </a:ext>
            </a:extLst>
          </p:cNvPr>
          <p:cNvSpPr txBox="1"/>
          <p:nvPr/>
        </p:nvSpPr>
        <p:spPr>
          <a:xfrm>
            <a:off x="3640160" y="4416224"/>
            <a:ext cx="3731024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A nota final do ID é obtida por meio de média simples dos critérios acima. 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67763CED-82C4-02B8-4248-FA7922A78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871" y="4366313"/>
            <a:ext cx="610600" cy="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4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A0FD6B-F18C-1156-BAEE-B3014BAA1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D7BE82-7776-4B80-2273-BF23FF29E2C9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Períodos de aferição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70F312-7E2A-3233-B35E-B08B0CAEFF28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4195E52-9DE2-21E5-4B79-BE928FE5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922" y="1392865"/>
            <a:ext cx="3095625" cy="10382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28DCAD-6A53-900D-5173-736DDFA30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065" y="1468154"/>
            <a:ext cx="2752725" cy="9620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6F7581-AEFA-09DE-EEAD-2845BA89B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352" y="2757282"/>
            <a:ext cx="3173398" cy="7986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3CF3A4-D76F-BF3A-61CD-C7F36F45F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593" y="3757407"/>
            <a:ext cx="5192157" cy="188994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4E249F6-75E2-3211-F6A1-BC054B70D413}"/>
              </a:ext>
            </a:extLst>
          </p:cNvPr>
          <p:cNvSpPr txBox="1"/>
          <p:nvPr/>
        </p:nvSpPr>
        <p:spPr>
          <a:xfrm rot="20486280">
            <a:off x="3197587" y="3858932"/>
            <a:ext cx="76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ed Hat Text" panose="020B0604020202020204" charset="0"/>
                <a:cs typeface="Arial" panose="020B0604020202020204" pitchFamily="34" charset="0"/>
              </a:rPr>
              <a:t>1º semestre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D1038E-0B0A-8E1B-A862-76DEC0764AA7}"/>
              </a:ext>
            </a:extLst>
          </p:cNvPr>
          <p:cNvSpPr txBox="1"/>
          <p:nvPr/>
        </p:nvSpPr>
        <p:spPr>
          <a:xfrm rot="1271273">
            <a:off x="3386572" y="4808655"/>
            <a:ext cx="76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ed Hat Text" panose="020B0604020202020204" charset="0"/>
                <a:cs typeface="Arial" panose="020B0604020202020204" pitchFamily="34" charset="0"/>
              </a:rPr>
              <a:t>2º semestre</a:t>
            </a:r>
          </a:p>
        </p:txBody>
      </p:sp>
      <p:sp>
        <p:nvSpPr>
          <p:cNvPr id="16" name="Retângulo: Canto Dobrado 15">
            <a:extLst>
              <a:ext uri="{FF2B5EF4-FFF2-40B4-BE49-F238E27FC236}">
                <a16:creationId xmlns:a16="http://schemas.microsoft.com/office/drawing/2014/main" id="{0A490E83-C8B5-97FC-E4FB-94F90733EB1E}"/>
              </a:ext>
            </a:extLst>
          </p:cNvPr>
          <p:cNvSpPr/>
          <p:nvPr/>
        </p:nvSpPr>
        <p:spPr>
          <a:xfrm>
            <a:off x="7810761" y="3757407"/>
            <a:ext cx="1907375" cy="189745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</a:rPr>
              <a:t>⚠️ </a:t>
            </a:r>
            <a:r>
              <a:rPr lang="pt-BR" sz="1200" b="1" dirty="0">
                <a:solidFill>
                  <a:schemeClr val="tx1"/>
                </a:solidFill>
              </a:rPr>
              <a:t>por que excluir o último mês?</a:t>
            </a:r>
          </a:p>
          <a:p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Os processos do último mês ainda estão no prazo legal para resposta.</a:t>
            </a:r>
          </a:p>
        </p:txBody>
      </p:sp>
    </p:spTree>
    <p:extLst>
      <p:ext uri="{BB962C8B-B14F-4D97-AF65-F5344CB8AC3E}">
        <p14:creationId xmlns:p14="http://schemas.microsoft.com/office/powerpoint/2010/main" val="360861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6469C-571D-7292-44AE-E825F0C2C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297294-28B1-0B20-6776-2ABDE69A4FCC}"/>
              </a:ext>
            </a:extLst>
          </p:cNvPr>
          <p:cNvSpPr txBox="1"/>
          <p:nvPr/>
        </p:nvSpPr>
        <p:spPr>
          <a:xfrm>
            <a:off x="513431" y="393036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Períodos de aferição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5E0241-2206-6BAB-76C1-080C3F6CAE2F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A4078C-CFDD-5388-DB39-47133C62B1E9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660D7F-B935-E118-1EAE-81A693C1F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786" y="1420959"/>
            <a:ext cx="2881579" cy="998567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08FAF61C-4213-CE42-CD9B-3F7001DCC311}"/>
              </a:ext>
            </a:extLst>
          </p:cNvPr>
          <p:cNvSpPr/>
          <p:nvPr/>
        </p:nvSpPr>
        <p:spPr>
          <a:xfrm>
            <a:off x="1012983" y="4226767"/>
            <a:ext cx="1754155" cy="127754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Semestral</a:t>
            </a:r>
          </a:p>
        </p:txBody>
      </p:sp>
      <p:sp>
        <p:nvSpPr>
          <p:cNvPr id="13" name="Retângulo: Único Canto Recortado 12">
            <a:extLst>
              <a:ext uri="{FF2B5EF4-FFF2-40B4-BE49-F238E27FC236}">
                <a16:creationId xmlns:a16="http://schemas.microsoft.com/office/drawing/2014/main" id="{25F8F211-7879-4677-10E6-5DBA6D9171FD}"/>
              </a:ext>
            </a:extLst>
          </p:cNvPr>
          <p:cNvSpPr/>
          <p:nvPr/>
        </p:nvSpPr>
        <p:spPr>
          <a:xfrm>
            <a:off x="3407391" y="2914897"/>
            <a:ext cx="1754155" cy="769441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Quando</a:t>
            </a:r>
          </a:p>
        </p:txBody>
      </p:sp>
      <p:sp>
        <p:nvSpPr>
          <p:cNvPr id="15" name="Retângulo: Único Canto Recortado 14">
            <a:extLst>
              <a:ext uri="{FF2B5EF4-FFF2-40B4-BE49-F238E27FC236}">
                <a16:creationId xmlns:a16="http://schemas.microsoft.com/office/drawing/2014/main" id="{774E91DE-EC72-F954-9F02-45CFF514CEAA}"/>
              </a:ext>
            </a:extLst>
          </p:cNvPr>
          <p:cNvSpPr/>
          <p:nvPr/>
        </p:nvSpPr>
        <p:spPr>
          <a:xfrm>
            <a:off x="5801799" y="2914897"/>
            <a:ext cx="1754155" cy="772438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Período Compreendido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066D461-564A-2AC9-3036-7CFAD3EBACE6}"/>
              </a:ext>
            </a:extLst>
          </p:cNvPr>
          <p:cNvSpPr/>
          <p:nvPr/>
        </p:nvSpPr>
        <p:spPr>
          <a:xfrm>
            <a:off x="3407392" y="3820383"/>
            <a:ext cx="1754155" cy="9890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1° julho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5050449-754A-23BF-865B-4C8C9CB5B525}"/>
              </a:ext>
            </a:extLst>
          </p:cNvPr>
          <p:cNvSpPr/>
          <p:nvPr/>
        </p:nvSpPr>
        <p:spPr>
          <a:xfrm>
            <a:off x="3407391" y="4954556"/>
            <a:ext cx="1754155" cy="9890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1° Janeiro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FFADAE0-365B-45C8-1A83-09177F2668DD}"/>
              </a:ext>
            </a:extLst>
          </p:cNvPr>
          <p:cNvSpPr/>
          <p:nvPr/>
        </p:nvSpPr>
        <p:spPr>
          <a:xfrm>
            <a:off x="5801800" y="3874287"/>
            <a:ext cx="1754155" cy="899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01/10 a 31/03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24EDD4A-59E9-590A-C206-24F7C027B0D2}"/>
              </a:ext>
            </a:extLst>
          </p:cNvPr>
          <p:cNvSpPr/>
          <p:nvPr/>
        </p:nvSpPr>
        <p:spPr>
          <a:xfrm>
            <a:off x="5801799" y="4999128"/>
            <a:ext cx="1754155" cy="8999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01/04 a 30/09 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BBFC3F97-1F71-F819-E0FB-F381B17B6241}"/>
              </a:ext>
            </a:extLst>
          </p:cNvPr>
          <p:cNvSpPr/>
          <p:nvPr/>
        </p:nvSpPr>
        <p:spPr>
          <a:xfrm>
            <a:off x="5271796" y="4226767"/>
            <a:ext cx="354563" cy="2519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FD274806-3997-D3E7-938F-F97969A67663}"/>
              </a:ext>
            </a:extLst>
          </p:cNvPr>
          <p:cNvSpPr/>
          <p:nvPr/>
        </p:nvSpPr>
        <p:spPr>
          <a:xfrm>
            <a:off x="5330295" y="5323115"/>
            <a:ext cx="354563" cy="2519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D7994FA9-EE69-D354-3E95-8DD8350C0BAD}"/>
              </a:ext>
            </a:extLst>
          </p:cNvPr>
          <p:cNvCxnSpPr>
            <a:cxnSpLocks/>
          </p:cNvCxnSpPr>
          <p:nvPr/>
        </p:nvCxnSpPr>
        <p:spPr>
          <a:xfrm flipV="1">
            <a:off x="2833436" y="4352730"/>
            <a:ext cx="457014" cy="421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C64AFE54-BA9E-8D74-2ADF-F874C796BEA7}"/>
              </a:ext>
            </a:extLst>
          </p:cNvPr>
          <p:cNvCxnSpPr>
            <a:cxnSpLocks/>
          </p:cNvCxnSpPr>
          <p:nvPr/>
        </p:nvCxnSpPr>
        <p:spPr>
          <a:xfrm>
            <a:off x="2855975" y="5092936"/>
            <a:ext cx="434475" cy="392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77E5F25-B299-D4CE-35F3-B848E04E18D1}"/>
              </a:ext>
            </a:extLst>
          </p:cNvPr>
          <p:cNvSpPr txBox="1"/>
          <p:nvPr/>
        </p:nvSpPr>
        <p:spPr>
          <a:xfrm rot="19069244">
            <a:off x="2649452" y="4086452"/>
            <a:ext cx="762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cs typeface="Arial" panose="020B0604020202020204" pitchFamily="34" charset="0"/>
              </a:rPr>
              <a:t>1º semestre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8D04D26-26BA-6E5D-0CCF-AF76ED1828D3}"/>
              </a:ext>
            </a:extLst>
          </p:cNvPr>
          <p:cNvSpPr txBox="1"/>
          <p:nvPr/>
        </p:nvSpPr>
        <p:spPr>
          <a:xfrm rot="2686673">
            <a:off x="2797365" y="4901531"/>
            <a:ext cx="762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cs typeface="Arial" panose="020B0604020202020204" pitchFamily="34" charset="0"/>
              </a:rPr>
              <a:t>2º semestre</a:t>
            </a:r>
          </a:p>
        </p:txBody>
      </p:sp>
      <p:sp>
        <p:nvSpPr>
          <p:cNvPr id="45" name="Retângulo: Canto Dobrado 44">
            <a:extLst>
              <a:ext uri="{FF2B5EF4-FFF2-40B4-BE49-F238E27FC236}">
                <a16:creationId xmlns:a16="http://schemas.microsoft.com/office/drawing/2014/main" id="{940B3442-40EE-6A2F-B953-4B3194BE8747}"/>
              </a:ext>
            </a:extLst>
          </p:cNvPr>
          <p:cNvSpPr/>
          <p:nvPr/>
        </p:nvSpPr>
        <p:spPr>
          <a:xfrm>
            <a:off x="8196207" y="3790978"/>
            <a:ext cx="1754155" cy="16581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  <a:ea typeface="Times New Roman" panose="02020603050405020304" pitchFamily="18" charset="0"/>
              </a:rPr>
              <a:t>O expurgo de três meses tem por finalidade permitir ao órgão tempo hábil para análise e apuração da denúncia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6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4D753-CCB1-1B24-4AC6-67DB738B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B6771A8A-0B6D-EB8E-FAF2-D5040DA77857}"/>
              </a:ext>
            </a:extLst>
          </p:cNvPr>
          <p:cNvSpPr/>
          <p:nvPr/>
        </p:nvSpPr>
        <p:spPr>
          <a:xfrm>
            <a:off x="528974" y="3669022"/>
            <a:ext cx="4394250" cy="21742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E8D4AF3-CFAD-1056-C4AE-FF21E7723E86}"/>
              </a:ext>
            </a:extLst>
          </p:cNvPr>
          <p:cNvSpPr/>
          <p:nvPr/>
        </p:nvSpPr>
        <p:spPr>
          <a:xfrm>
            <a:off x="528974" y="1368042"/>
            <a:ext cx="4394250" cy="21742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D37F109-A4FE-98DA-37A2-3286AA878FAC}"/>
              </a:ext>
            </a:extLst>
          </p:cNvPr>
          <p:cNvSpPr txBox="1"/>
          <p:nvPr/>
        </p:nvSpPr>
        <p:spPr>
          <a:xfrm>
            <a:off x="382801" y="471869"/>
            <a:ext cx="1040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ITP, IR e ID - Programa de Metas 2025-2028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1FEAAB-70B8-79C2-4119-401E7673CD9E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EA40DB-F1DE-CEEE-8579-ED44A09DDD71}"/>
              </a:ext>
            </a:extLst>
          </p:cNvPr>
          <p:cNvSpPr/>
          <p:nvPr/>
        </p:nvSpPr>
        <p:spPr>
          <a:xfrm>
            <a:off x="5072949" y="1368042"/>
            <a:ext cx="4391658" cy="4475228"/>
          </a:xfrm>
          <a:prstGeom prst="roundRect">
            <a:avLst>
              <a:gd name="adj" fmla="val 414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7CF9619-0735-42A1-D405-66CE9EC75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60850"/>
              </p:ext>
            </p:extLst>
          </p:nvPr>
        </p:nvGraphicFramePr>
        <p:xfrm>
          <a:off x="611207" y="1438695"/>
          <a:ext cx="4229783" cy="1990305"/>
        </p:xfrm>
        <a:graphic>
          <a:graphicData uri="http://schemas.openxmlformats.org/drawingml/2006/table">
            <a:tbl>
              <a:tblPr/>
              <a:tblGrid>
                <a:gridCol w="1165665">
                  <a:extLst>
                    <a:ext uri="{9D8B030D-6E8A-4147-A177-3AD203B41FA5}">
                      <a16:colId xmlns:a16="http://schemas.microsoft.com/office/drawing/2014/main" val="238558614"/>
                    </a:ext>
                  </a:extLst>
                </a:gridCol>
                <a:gridCol w="1088896">
                  <a:extLst>
                    <a:ext uri="{9D8B030D-6E8A-4147-A177-3AD203B41FA5}">
                      <a16:colId xmlns:a16="http://schemas.microsoft.com/office/drawing/2014/main" val="2728786532"/>
                    </a:ext>
                  </a:extLst>
                </a:gridCol>
                <a:gridCol w="643971">
                  <a:extLst>
                    <a:ext uri="{9D8B030D-6E8A-4147-A177-3AD203B41FA5}">
                      <a16:colId xmlns:a16="http://schemas.microsoft.com/office/drawing/2014/main" val="1624619236"/>
                    </a:ext>
                  </a:extLst>
                </a:gridCol>
                <a:gridCol w="1331251">
                  <a:extLst>
                    <a:ext uri="{9D8B030D-6E8A-4147-A177-3AD203B41FA5}">
                      <a16:colId xmlns:a16="http://schemas.microsoft.com/office/drawing/2014/main" val="4061371580"/>
                    </a:ext>
                  </a:extLst>
                </a:gridCol>
              </a:tblGrid>
              <a:tr h="6149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Nota PMSP 2025.1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Meta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% Alcance*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21667"/>
                  </a:ext>
                </a:extLst>
              </a:tr>
              <a:tr h="425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03376"/>
                  </a:ext>
                </a:extLst>
              </a:tr>
              <a:tr h="425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37726"/>
                  </a:ext>
                </a:extLst>
              </a:tr>
              <a:tr h="524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ITP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61997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49F8243-523A-FB45-9BC4-2418E0012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47863"/>
              </p:ext>
            </p:extLst>
          </p:nvPr>
        </p:nvGraphicFramePr>
        <p:xfrm>
          <a:off x="611206" y="3706730"/>
          <a:ext cx="4229783" cy="2044265"/>
        </p:xfrm>
        <a:graphic>
          <a:graphicData uri="http://schemas.openxmlformats.org/drawingml/2006/table">
            <a:tbl>
              <a:tblPr/>
              <a:tblGrid>
                <a:gridCol w="1109966">
                  <a:extLst>
                    <a:ext uri="{9D8B030D-6E8A-4147-A177-3AD203B41FA5}">
                      <a16:colId xmlns:a16="http://schemas.microsoft.com/office/drawing/2014/main" val="1262854129"/>
                    </a:ext>
                  </a:extLst>
                </a:gridCol>
                <a:gridCol w="1160933">
                  <a:extLst>
                    <a:ext uri="{9D8B030D-6E8A-4147-A177-3AD203B41FA5}">
                      <a16:colId xmlns:a16="http://schemas.microsoft.com/office/drawing/2014/main" val="4072634329"/>
                    </a:ext>
                  </a:extLst>
                </a:gridCol>
                <a:gridCol w="670586">
                  <a:extLst>
                    <a:ext uri="{9D8B030D-6E8A-4147-A177-3AD203B41FA5}">
                      <a16:colId xmlns:a16="http://schemas.microsoft.com/office/drawing/2014/main" val="3227566835"/>
                    </a:ext>
                  </a:extLst>
                </a:gridCol>
                <a:gridCol w="1288298">
                  <a:extLst>
                    <a:ext uri="{9D8B030D-6E8A-4147-A177-3AD203B41FA5}">
                      <a16:colId xmlns:a16="http://schemas.microsoft.com/office/drawing/2014/main" val="3745086506"/>
                    </a:ext>
                  </a:extLst>
                </a:gridCol>
              </a:tblGrid>
              <a:tr h="597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Nota PMSP 2025.1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Meta 2028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% Alcance*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11402"/>
                  </a:ext>
                </a:extLst>
              </a:tr>
              <a:tr h="390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83954"/>
                  </a:ext>
                </a:extLst>
              </a:tr>
              <a:tr h="523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99884"/>
                  </a:ext>
                </a:extLst>
              </a:tr>
              <a:tr h="532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ITP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29275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4E8265E-9491-CE03-7A0A-F38E19A1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180275"/>
              </p:ext>
            </p:extLst>
          </p:nvPr>
        </p:nvGraphicFramePr>
        <p:xfrm>
          <a:off x="5072949" y="1839468"/>
          <a:ext cx="4138544" cy="373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Arredondado 57">
            <a:extLst>
              <a:ext uri="{FF2B5EF4-FFF2-40B4-BE49-F238E27FC236}">
                <a16:creationId xmlns:a16="http://schemas.microsoft.com/office/drawing/2014/main" id="{64331E53-922C-12AA-7EC4-256259DAFA00}"/>
              </a:ext>
            </a:extLst>
          </p:cNvPr>
          <p:cNvSpPr/>
          <p:nvPr/>
        </p:nvSpPr>
        <p:spPr>
          <a:xfrm>
            <a:off x="5082526" y="1356703"/>
            <a:ext cx="1712495" cy="213487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srgbClr val="08547E"/>
                </a:solidFill>
                <a:latin typeface="+mn-lt"/>
                <a:ea typeface="+mn-ea"/>
                <a:cs typeface="+mn-cs"/>
              </a:defRPr>
            </a:pPr>
            <a:r>
              <a:rPr lang="pt-BR" sz="9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Nota Alcançada (2025.1</a:t>
            </a:r>
            <a:r>
              <a:rPr lang="pt-BR" sz="10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A38A93B-841A-DEA4-5D94-D1465D90978B}"/>
              </a:ext>
            </a:extLst>
          </p:cNvPr>
          <p:cNvSpPr txBox="1"/>
          <p:nvPr/>
        </p:nvSpPr>
        <p:spPr>
          <a:xfrm>
            <a:off x="834150" y="5914881"/>
            <a:ext cx="3653263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900" dirty="0"/>
              <a:t>* O percentual de alcance das metas foi calculado utilizando proporção simples, aplicando a fórmula: (Nota PMSP 2025.1 / Meta) × 100</a:t>
            </a:r>
          </a:p>
        </p:txBody>
      </p:sp>
    </p:spTree>
    <p:extLst>
      <p:ext uri="{BB962C8B-B14F-4D97-AF65-F5344CB8AC3E}">
        <p14:creationId xmlns:p14="http://schemas.microsoft.com/office/powerpoint/2010/main" val="23927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9546" y="2743198"/>
            <a:ext cx="4656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latin typeface="Futura Hv BT" panose="020B0702020204020204" pitchFamily="34" charset="0"/>
              </a:rPr>
              <a:t>Obrigado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84757" y="2835531"/>
            <a:ext cx="4933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Andrey Soares de Araújo</a:t>
            </a:r>
          </a:p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Bianca Marli Siqueira de Freitas</a:t>
            </a:r>
          </a:p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Ouvidoria Geral do Município</a:t>
            </a:r>
          </a:p>
        </p:txBody>
      </p:sp>
    </p:spTree>
    <p:extLst>
      <p:ext uri="{BB962C8B-B14F-4D97-AF65-F5344CB8AC3E}">
        <p14:creationId xmlns:p14="http://schemas.microsoft.com/office/powerpoint/2010/main" val="410536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E0A7A-73FC-6360-C972-B7FCDD04A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9BDD4D6-41A7-82E9-9E1C-7D5166E06727}"/>
              </a:ext>
            </a:extLst>
          </p:cNvPr>
          <p:cNvSpPr txBox="1"/>
          <p:nvPr/>
        </p:nvSpPr>
        <p:spPr>
          <a:xfrm>
            <a:off x="743045" y="223231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ITP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7EAD7C-5BD8-C47C-3621-F3B96F69F897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DB615C-DEE8-BDEC-3447-AC339AA00BCC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50" name="Google Shape;158;p19">
            <a:extLst>
              <a:ext uri="{FF2B5EF4-FFF2-40B4-BE49-F238E27FC236}">
                <a16:creationId xmlns:a16="http://schemas.microsoft.com/office/drawing/2014/main" id="{C5841679-2314-2026-6639-FE78752A420B}"/>
              </a:ext>
            </a:extLst>
          </p:cNvPr>
          <p:cNvSpPr txBox="1">
            <a:spLocks/>
          </p:cNvSpPr>
          <p:nvPr/>
        </p:nvSpPr>
        <p:spPr>
          <a:xfrm>
            <a:off x="1902298" y="997748"/>
            <a:ext cx="6356906" cy="531548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400" b="1" dirty="0"/>
              <a:t>Agilidade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400" b="1" dirty="0"/>
          </a:p>
          <a:p>
            <a:pPr marL="0" indent="0" algn="just">
              <a:lnSpc>
                <a:spcPct val="114999"/>
              </a:lnSpc>
              <a:buNone/>
            </a:pPr>
            <a:endParaRPr lang="en" sz="14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4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en" sz="1400" b="1" dirty="0"/>
              <a:t>Aspectos formais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400" b="1" dirty="0"/>
          </a:p>
          <a:p>
            <a:pPr marL="0" indent="0" algn="just">
              <a:lnSpc>
                <a:spcPct val="114999"/>
              </a:lnSpc>
              <a:buNone/>
            </a:pPr>
            <a:endParaRPr lang="en" sz="1400" b="1" dirty="0"/>
          </a:p>
          <a:p>
            <a:pPr marL="0" indent="0" algn="just">
              <a:lnSpc>
                <a:spcPct val="114999"/>
              </a:lnSpc>
              <a:buNone/>
            </a:pPr>
            <a:endParaRPr lang="en" sz="14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en" sz="1400" b="1" dirty="0"/>
              <a:t>Atendimento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4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4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4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400" b="1" dirty="0"/>
              <a:t>Encaminhamento por Declínio de Competência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D3154D8-9F86-5D1B-4FBA-721CC7CE689C}"/>
              </a:ext>
            </a:extLst>
          </p:cNvPr>
          <p:cNvGrpSpPr/>
          <p:nvPr/>
        </p:nvGrpSpPr>
        <p:grpSpPr>
          <a:xfrm>
            <a:off x="837049" y="1102408"/>
            <a:ext cx="921250" cy="5315485"/>
            <a:chOff x="1253750" y="1068256"/>
            <a:chExt cx="655608" cy="358615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D5574EE1-21D5-BF6C-0799-DF51EF5E5DE9}"/>
                </a:ext>
              </a:extLst>
            </p:cNvPr>
            <p:cNvGrpSpPr/>
            <p:nvPr/>
          </p:nvGrpSpPr>
          <p:grpSpPr>
            <a:xfrm>
              <a:off x="1253750" y="1068256"/>
              <a:ext cx="655608" cy="3586151"/>
              <a:chOff x="1253750" y="1068256"/>
              <a:chExt cx="655608" cy="3586151"/>
            </a:xfrm>
            <a:grpFill/>
          </p:grpSpPr>
          <p:grpSp>
            <p:nvGrpSpPr>
              <p:cNvPr id="60" name="Agrupar 59">
                <a:extLst>
                  <a:ext uri="{FF2B5EF4-FFF2-40B4-BE49-F238E27FC236}">
                    <a16:creationId xmlns:a16="http://schemas.microsoft.com/office/drawing/2014/main" id="{5FF7050C-53FF-08D4-53FF-96C69E0B5526}"/>
                  </a:ext>
                </a:extLst>
              </p:cNvPr>
              <p:cNvGrpSpPr/>
              <p:nvPr/>
            </p:nvGrpSpPr>
            <p:grpSpPr>
              <a:xfrm>
                <a:off x="1253750" y="1068256"/>
                <a:ext cx="655608" cy="3586151"/>
                <a:chOff x="1253750" y="1068898"/>
                <a:chExt cx="655608" cy="3626879"/>
              </a:xfrm>
              <a:grpFill/>
            </p:grpSpPr>
            <p:sp>
              <p:nvSpPr>
                <p:cNvPr id="69" name="Retângulo Arredondado 3">
                  <a:extLst>
                    <a:ext uri="{FF2B5EF4-FFF2-40B4-BE49-F238E27FC236}">
                      <a16:creationId xmlns:a16="http://schemas.microsoft.com/office/drawing/2014/main" id="{BC65F86B-0233-8EAF-1FC0-CFF734CFFEE9}"/>
                    </a:ext>
                  </a:extLst>
                </p:cNvPr>
                <p:cNvSpPr/>
                <p:nvPr/>
              </p:nvSpPr>
              <p:spPr>
                <a:xfrm>
                  <a:off x="1253750" y="1068898"/>
                  <a:ext cx="655608" cy="3626879"/>
                </a:xfrm>
                <a:prstGeom prst="roundRect">
                  <a:avLst/>
                </a:prstGeom>
                <a:grpFill/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70" name="Google Shape;1094;p47">
                  <a:extLst>
                    <a:ext uri="{FF2B5EF4-FFF2-40B4-BE49-F238E27FC236}">
                      <a16:creationId xmlns:a16="http://schemas.microsoft.com/office/drawing/2014/main" id="{E9D369D4-24A0-2E02-2F9A-2D2BE81E1952}"/>
                    </a:ext>
                  </a:extLst>
                </p:cNvPr>
                <p:cNvGrpSpPr/>
                <p:nvPr/>
              </p:nvGrpSpPr>
              <p:grpSpPr>
                <a:xfrm>
                  <a:off x="1431308" y="1184639"/>
                  <a:ext cx="332670" cy="332670"/>
                  <a:chOff x="7011791" y="309350"/>
                  <a:chExt cx="395800" cy="395800"/>
                </a:xfrm>
                <a:grpFill/>
              </p:grpSpPr>
              <p:sp>
                <p:nvSpPr>
                  <p:cNvPr id="71" name="Google Shape;1095;p47">
                    <a:extLst>
                      <a:ext uri="{FF2B5EF4-FFF2-40B4-BE49-F238E27FC236}">
                        <a16:creationId xmlns:a16="http://schemas.microsoft.com/office/drawing/2014/main" id="{4A182601-8A07-AD4F-D0BF-C68617BB6A91}"/>
                      </a:ext>
                    </a:extLst>
                  </p:cNvPr>
                  <p:cNvSpPr/>
                  <p:nvPr/>
                </p:nvSpPr>
                <p:spPr>
                  <a:xfrm>
                    <a:off x="7011791" y="309350"/>
                    <a:ext cx="395800" cy="39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2" h="15832" fill="none" extrusionOk="0">
                        <a:moveTo>
                          <a:pt x="7916" y="1"/>
                        </a:moveTo>
                        <a:lnTo>
                          <a:pt x="7916" y="1"/>
                        </a:lnTo>
                        <a:lnTo>
                          <a:pt x="7502" y="25"/>
                        </a:lnTo>
                        <a:lnTo>
                          <a:pt x="7112" y="49"/>
                        </a:lnTo>
                        <a:lnTo>
                          <a:pt x="6723" y="98"/>
                        </a:lnTo>
                        <a:lnTo>
                          <a:pt x="6333" y="171"/>
                        </a:lnTo>
                        <a:lnTo>
                          <a:pt x="5943" y="244"/>
                        </a:lnTo>
                        <a:lnTo>
                          <a:pt x="5553" y="366"/>
                        </a:lnTo>
                        <a:lnTo>
                          <a:pt x="5188" y="488"/>
                        </a:lnTo>
                        <a:lnTo>
                          <a:pt x="4847" y="634"/>
                        </a:lnTo>
                        <a:lnTo>
                          <a:pt x="4482" y="780"/>
                        </a:lnTo>
                        <a:lnTo>
                          <a:pt x="4141" y="950"/>
                        </a:lnTo>
                        <a:lnTo>
                          <a:pt x="3824" y="1145"/>
                        </a:lnTo>
                        <a:lnTo>
                          <a:pt x="3483" y="1364"/>
                        </a:lnTo>
                        <a:lnTo>
                          <a:pt x="3191" y="1584"/>
                        </a:lnTo>
                        <a:lnTo>
                          <a:pt x="2874" y="1803"/>
                        </a:lnTo>
                        <a:lnTo>
                          <a:pt x="2607" y="2071"/>
                        </a:lnTo>
                        <a:lnTo>
                          <a:pt x="2314" y="2314"/>
                        </a:lnTo>
                        <a:lnTo>
                          <a:pt x="2071" y="2607"/>
                        </a:lnTo>
                        <a:lnTo>
                          <a:pt x="1803" y="2874"/>
                        </a:lnTo>
                        <a:lnTo>
                          <a:pt x="1584" y="3191"/>
                        </a:lnTo>
                        <a:lnTo>
                          <a:pt x="1364" y="3483"/>
                        </a:lnTo>
                        <a:lnTo>
                          <a:pt x="1145" y="3824"/>
                        </a:lnTo>
                        <a:lnTo>
                          <a:pt x="950" y="4141"/>
                        </a:lnTo>
                        <a:lnTo>
                          <a:pt x="780" y="4482"/>
                        </a:lnTo>
                        <a:lnTo>
                          <a:pt x="634" y="4847"/>
                        </a:lnTo>
                        <a:lnTo>
                          <a:pt x="488" y="5188"/>
                        </a:lnTo>
                        <a:lnTo>
                          <a:pt x="366" y="5553"/>
                        </a:lnTo>
                        <a:lnTo>
                          <a:pt x="244" y="5943"/>
                        </a:lnTo>
                        <a:lnTo>
                          <a:pt x="171" y="6333"/>
                        </a:lnTo>
                        <a:lnTo>
                          <a:pt x="98" y="6722"/>
                        </a:lnTo>
                        <a:lnTo>
                          <a:pt x="49" y="7112"/>
                        </a:lnTo>
                        <a:lnTo>
                          <a:pt x="25" y="7502"/>
                        </a:lnTo>
                        <a:lnTo>
                          <a:pt x="1" y="7916"/>
                        </a:lnTo>
                        <a:lnTo>
                          <a:pt x="1" y="7916"/>
                        </a:lnTo>
                        <a:lnTo>
                          <a:pt x="25" y="8330"/>
                        </a:lnTo>
                        <a:lnTo>
                          <a:pt x="49" y="8720"/>
                        </a:lnTo>
                        <a:lnTo>
                          <a:pt x="98" y="9109"/>
                        </a:lnTo>
                        <a:lnTo>
                          <a:pt x="171" y="9499"/>
                        </a:lnTo>
                        <a:lnTo>
                          <a:pt x="244" y="9889"/>
                        </a:lnTo>
                        <a:lnTo>
                          <a:pt x="366" y="10278"/>
                        </a:lnTo>
                        <a:lnTo>
                          <a:pt x="488" y="10644"/>
                        </a:lnTo>
                        <a:lnTo>
                          <a:pt x="634" y="10985"/>
                        </a:lnTo>
                        <a:lnTo>
                          <a:pt x="780" y="11350"/>
                        </a:lnTo>
                        <a:lnTo>
                          <a:pt x="950" y="11691"/>
                        </a:lnTo>
                        <a:lnTo>
                          <a:pt x="1145" y="12008"/>
                        </a:lnTo>
                        <a:lnTo>
                          <a:pt x="1364" y="12348"/>
                        </a:lnTo>
                        <a:lnTo>
                          <a:pt x="1584" y="12641"/>
                        </a:lnTo>
                        <a:lnTo>
                          <a:pt x="1803" y="12957"/>
                        </a:lnTo>
                        <a:lnTo>
                          <a:pt x="2071" y="13225"/>
                        </a:lnTo>
                        <a:lnTo>
                          <a:pt x="2314" y="13518"/>
                        </a:lnTo>
                        <a:lnTo>
                          <a:pt x="2607" y="13761"/>
                        </a:lnTo>
                        <a:lnTo>
                          <a:pt x="2874" y="14029"/>
                        </a:lnTo>
                        <a:lnTo>
                          <a:pt x="3191" y="14248"/>
                        </a:lnTo>
                        <a:lnTo>
                          <a:pt x="3483" y="14467"/>
                        </a:lnTo>
                        <a:lnTo>
                          <a:pt x="3824" y="14687"/>
                        </a:lnTo>
                        <a:lnTo>
                          <a:pt x="4141" y="14881"/>
                        </a:lnTo>
                        <a:lnTo>
                          <a:pt x="4482" y="15052"/>
                        </a:lnTo>
                        <a:lnTo>
                          <a:pt x="4847" y="15198"/>
                        </a:lnTo>
                        <a:lnTo>
                          <a:pt x="5188" y="15344"/>
                        </a:lnTo>
                        <a:lnTo>
                          <a:pt x="5553" y="15466"/>
                        </a:lnTo>
                        <a:lnTo>
                          <a:pt x="5943" y="15588"/>
                        </a:lnTo>
                        <a:lnTo>
                          <a:pt x="6333" y="15661"/>
                        </a:lnTo>
                        <a:lnTo>
                          <a:pt x="6723" y="15734"/>
                        </a:lnTo>
                        <a:lnTo>
                          <a:pt x="7112" y="15783"/>
                        </a:lnTo>
                        <a:lnTo>
                          <a:pt x="7502" y="15807"/>
                        </a:lnTo>
                        <a:lnTo>
                          <a:pt x="7916" y="15831"/>
                        </a:lnTo>
                        <a:lnTo>
                          <a:pt x="7916" y="15831"/>
                        </a:lnTo>
                        <a:lnTo>
                          <a:pt x="8330" y="15807"/>
                        </a:lnTo>
                        <a:lnTo>
                          <a:pt x="8720" y="15783"/>
                        </a:lnTo>
                        <a:lnTo>
                          <a:pt x="9109" y="15734"/>
                        </a:lnTo>
                        <a:lnTo>
                          <a:pt x="9499" y="15661"/>
                        </a:lnTo>
                        <a:lnTo>
                          <a:pt x="9889" y="15588"/>
                        </a:lnTo>
                        <a:lnTo>
                          <a:pt x="10278" y="15466"/>
                        </a:lnTo>
                        <a:lnTo>
                          <a:pt x="10644" y="15344"/>
                        </a:lnTo>
                        <a:lnTo>
                          <a:pt x="10985" y="15198"/>
                        </a:lnTo>
                        <a:lnTo>
                          <a:pt x="11350" y="15052"/>
                        </a:lnTo>
                        <a:lnTo>
                          <a:pt x="11691" y="14881"/>
                        </a:lnTo>
                        <a:lnTo>
                          <a:pt x="12008" y="14687"/>
                        </a:lnTo>
                        <a:lnTo>
                          <a:pt x="12349" y="14467"/>
                        </a:lnTo>
                        <a:lnTo>
                          <a:pt x="12641" y="14248"/>
                        </a:lnTo>
                        <a:lnTo>
                          <a:pt x="12957" y="14029"/>
                        </a:lnTo>
                        <a:lnTo>
                          <a:pt x="13225" y="13761"/>
                        </a:lnTo>
                        <a:lnTo>
                          <a:pt x="13518" y="13518"/>
                        </a:lnTo>
                        <a:lnTo>
                          <a:pt x="13761" y="13225"/>
                        </a:lnTo>
                        <a:lnTo>
                          <a:pt x="14029" y="12957"/>
                        </a:lnTo>
                        <a:lnTo>
                          <a:pt x="14248" y="12641"/>
                        </a:lnTo>
                        <a:lnTo>
                          <a:pt x="14467" y="12348"/>
                        </a:lnTo>
                        <a:lnTo>
                          <a:pt x="14687" y="12008"/>
                        </a:lnTo>
                        <a:lnTo>
                          <a:pt x="14881" y="11691"/>
                        </a:lnTo>
                        <a:lnTo>
                          <a:pt x="15052" y="11350"/>
                        </a:lnTo>
                        <a:lnTo>
                          <a:pt x="15198" y="10985"/>
                        </a:lnTo>
                        <a:lnTo>
                          <a:pt x="15344" y="10644"/>
                        </a:lnTo>
                        <a:lnTo>
                          <a:pt x="15466" y="10278"/>
                        </a:lnTo>
                        <a:lnTo>
                          <a:pt x="15588" y="9889"/>
                        </a:lnTo>
                        <a:lnTo>
                          <a:pt x="15661" y="9499"/>
                        </a:lnTo>
                        <a:lnTo>
                          <a:pt x="15734" y="9109"/>
                        </a:lnTo>
                        <a:lnTo>
                          <a:pt x="15783" y="8720"/>
                        </a:lnTo>
                        <a:lnTo>
                          <a:pt x="15807" y="8330"/>
                        </a:lnTo>
                        <a:lnTo>
                          <a:pt x="15831" y="7916"/>
                        </a:lnTo>
                        <a:lnTo>
                          <a:pt x="15831" y="7916"/>
                        </a:lnTo>
                        <a:lnTo>
                          <a:pt x="15807" y="7502"/>
                        </a:lnTo>
                        <a:lnTo>
                          <a:pt x="15783" y="7112"/>
                        </a:lnTo>
                        <a:lnTo>
                          <a:pt x="15734" y="6722"/>
                        </a:lnTo>
                        <a:lnTo>
                          <a:pt x="15661" y="6333"/>
                        </a:lnTo>
                        <a:lnTo>
                          <a:pt x="15588" y="5943"/>
                        </a:lnTo>
                        <a:lnTo>
                          <a:pt x="15466" y="5553"/>
                        </a:lnTo>
                        <a:lnTo>
                          <a:pt x="15344" y="5188"/>
                        </a:lnTo>
                        <a:lnTo>
                          <a:pt x="15198" y="4847"/>
                        </a:lnTo>
                        <a:lnTo>
                          <a:pt x="15052" y="4482"/>
                        </a:lnTo>
                        <a:lnTo>
                          <a:pt x="14881" y="4141"/>
                        </a:lnTo>
                        <a:lnTo>
                          <a:pt x="14687" y="3824"/>
                        </a:lnTo>
                        <a:lnTo>
                          <a:pt x="14467" y="3483"/>
                        </a:lnTo>
                        <a:lnTo>
                          <a:pt x="14248" y="3191"/>
                        </a:lnTo>
                        <a:lnTo>
                          <a:pt x="14029" y="2874"/>
                        </a:lnTo>
                        <a:lnTo>
                          <a:pt x="13761" y="2607"/>
                        </a:lnTo>
                        <a:lnTo>
                          <a:pt x="13518" y="2314"/>
                        </a:lnTo>
                        <a:lnTo>
                          <a:pt x="13225" y="2071"/>
                        </a:lnTo>
                        <a:lnTo>
                          <a:pt x="12957" y="1803"/>
                        </a:lnTo>
                        <a:lnTo>
                          <a:pt x="12641" y="1584"/>
                        </a:lnTo>
                        <a:lnTo>
                          <a:pt x="12349" y="1364"/>
                        </a:lnTo>
                        <a:lnTo>
                          <a:pt x="12008" y="1145"/>
                        </a:lnTo>
                        <a:lnTo>
                          <a:pt x="11691" y="950"/>
                        </a:lnTo>
                        <a:lnTo>
                          <a:pt x="11350" y="780"/>
                        </a:lnTo>
                        <a:lnTo>
                          <a:pt x="10985" y="634"/>
                        </a:lnTo>
                        <a:lnTo>
                          <a:pt x="10644" y="488"/>
                        </a:lnTo>
                        <a:lnTo>
                          <a:pt x="10278" y="366"/>
                        </a:lnTo>
                        <a:lnTo>
                          <a:pt x="9889" y="244"/>
                        </a:lnTo>
                        <a:lnTo>
                          <a:pt x="9499" y="171"/>
                        </a:lnTo>
                        <a:lnTo>
                          <a:pt x="9109" y="98"/>
                        </a:lnTo>
                        <a:lnTo>
                          <a:pt x="8720" y="49"/>
                        </a:lnTo>
                        <a:lnTo>
                          <a:pt x="8330" y="25"/>
                        </a:lnTo>
                        <a:lnTo>
                          <a:pt x="7916" y="1"/>
                        </a:lnTo>
                        <a:lnTo>
                          <a:pt x="7916" y="1"/>
                        </a:lnTo>
                        <a:close/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1096;p47">
                    <a:extLst>
                      <a:ext uri="{FF2B5EF4-FFF2-40B4-BE49-F238E27FC236}">
                        <a16:creationId xmlns:a16="http://schemas.microsoft.com/office/drawing/2014/main" id="{5A2BEE8A-F6EB-845D-AE72-0B4E92BE1E48}"/>
                      </a:ext>
                    </a:extLst>
                  </p:cNvPr>
                  <p:cNvSpPr/>
                  <p:nvPr/>
                </p:nvSpPr>
                <p:spPr>
                  <a:xfrm>
                    <a:off x="7036144" y="333700"/>
                    <a:ext cx="347101" cy="34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84" h="13884" fill="none" extrusionOk="0">
                        <a:moveTo>
                          <a:pt x="6942" y="13883"/>
                        </a:moveTo>
                        <a:lnTo>
                          <a:pt x="6942" y="13883"/>
                        </a:lnTo>
                        <a:lnTo>
                          <a:pt x="6577" y="13883"/>
                        </a:lnTo>
                        <a:lnTo>
                          <a:pt x="6236" y="13834"/>
                        </a:lnTo>
                        <a:lnTo>
                          <a:pt x="5895" y="13810"/>
                        </a:lnTo>
                        <a:lnTo>
                          <a:pt x="5554" y="13737"/>
                        </a:lnTo>
                        <a:lnTo>
                          <a:pt x="5213" y="13664"/>
                        </a:lnTo>
                        <a:lnTo>
                          <a:pt x="4872" y="13566"/>
                        </a:lnTo>
                        <a:lnTo>
                          <a:pt x="4555" y="13469"/>
                        </a:lnTo>
                        <a:lnTo>
                          <a:pt x="4239" y="13323"/>
                        </a:lnTo>
                        <a:lnTo>
                          <a:pt x="3946" y="13201"/>
                        </a:lnTo>
                        <a:lnTo>
                          <a:pt x="3630" y="13031"/>
                        </a:lnTo>
                        <a:lnTo>
                          <a:pt x="3337" y="12884"/>
                        </a:lnTo>
                        <a:lnTo>
                          <a:pt x="3069" y="12690"/>
                        </a:lnTo>
                        <a:lnTo>
                          <a:pt x="2802" y="12495"/>
                        </a:lnTo>
                        <a:lnTo>
                          <a:pt x="2534" y="12300"/>
                        </a:lnTo>
                        <a:lnTo>
                          <a:pt x="2290" y="12081"/>
                        </a:lnTo>
                        <a:lnTo>
                          <a:pt x="2047" y="11837"/>
                        </a:lnTo>
                        <a:lnTo>
                          <a:pt x="1803" y="11594"/>
                        </a:lnTo>
                        <a:lnTo>
                          <a:pt x="1584" y="11350"/>
                        </a:lnTo>
                        <a:lnTo>
                          <a:pt x="1389" y="11082"/>
                        </a:lnTo>
                        <a:lnTo>
                          <a:pt x="1194" y="10814"/>
                        </a:lnTo>
                        <a:lnTo>
                          <a:pt x="999" y="10546"/>
                        </a:lnTo>
                        <a:lnTo>
                          <a:pt x="853" y="10254"/>
                        </a:lnTo>
                        <a:lnTo>
                          <a:pt x="683" y="9938"/>
                        </a:lnTo>
                        <a:lnTo>
                          <a:pt x="561" y="9645"/>
                        </a:lnTo>
                        <a:lnTo>
                          <a:pt x="415" y="9329"/>
                        </a:lnTo>
                        <a:lnTo>
                          <a:pt x="317" y="9012"/>
                        </a:lnTo>
                        <a:lnTo>
                          <a:pt x="220" y="8671"/>
                        </a:lnTo>
                        <a:lnTo>
                          <a:pt x="147" y="8330"/>
                        </a:lnTo>
                        <a:lnTo>
                          <a:pt x="74" y="7989"/>
                        </a:lnTo>
                        <a:lnTo>
                          <a:pt x="49" y="7648"/>
                        </a:lnTo>
                        <a:lnTo>
                          <a:pt x="1" y="7307"/>
                        </a:lnTo>
                        <a:lnTo>
                          <a:pt x="1" y="6942"/>
                        </a:lnTo>
                        <a:lnTo>
                          <a:pt x="1" y="6942"/>
                        </a:lnTo>
                        <a:lnTo>
                          <a:pt x="1" y="6577"/>
                        </a:lnTo>
                        <a:lnTo>
                          <a:pt x="49" y="6236"/>
                        </a:lnTo>
                        <a:lnTo>
                          <a:pt x="74" y="5895"/>
                        </a:lnTo>
                        <a:lnTo>
                          <a:pt x="147" y="5554"/>
                        </a:lnTo>
                        <a:lnTo>
                          <a:pt x="220" y="5213"/>
                        </a:lnTo>
                        <a:lnTo>
                          <a:pt x="317" y="4872"/>
                        </a:lnTo>
                        <a:lnTo>
                          <a:pt x="415" y="4555"/>
                        </a:lnTo>
                        <a:lnTo>
                          <a:pt x="561" y="4238"/>
                        </a:lnTo>
                        <a:lnTo>
                          <a:pt x="683" y="3946"/>
                        </a:lnTo>
                        <a:lnTo>
                          <a:pt x="853" y="3630"/>
                        </a:lnTo>
                        <a:lnTo>
                          <a:pt x="999" y="3337"/>
                        </a:lnTo>
                        <a:lnTo>
                          <a:pt x="1194" y="3069"/>
                        </a:lnTo>
                        <a:lnTo>
                          <a:pt x="1389" y="2802"/>
                        </a:lnTo>
                        <a:lnTo>
                          <a:pt x="1584" y="2534"/>
                        </a:lnTo>
                        <a:lnTo>
                          <a:pt x="1803" y="2290"/>
                        </a:lnTo>
                        <a:lnTo>
                          <a:pt x="2047" y="2047"/>
                        </a:lnTo>
                        <a:lnTo>
                          <a:pt x="2290" y="1803"/>
                        </a:lnTo>
                        <a:lnTo>
                          <a:pt x="2534" y="1584"/>
                        </a:lnTo>
                        <a:lnTo>
                          <a:pt x="2802" y="1389"/>
                        </a:lnTo>
                        <a:lnTo>
                          <a:pt x="3069" y="1194"/>
                        </a:lnTo>
                        <a:lnTo>
                          <a:pt x="3337" y="999"/>
                        </a:lnTo>
                        <a:lnTo>
                          <a:pt x="3630" y="853"/>
                        </a:lnTo>
                        <a:lnTo>
                          <a:pt x="3946" y="683"/>
                        </a:lnTo>
                        <a:lnTo>
                          <a:pt x="4239" y="561"/>
                        </a:lnTo>
                        <a:lnTo>
                          <a:pt x="4555" y="415"/>
                        </a:lnTo>
                        <a:lnTo>
                          <a:pt x="4872" y="317"/>
                        </a:lnTo>
                        <a:lnTo>
                          <a:pt x="5213" y="220"/>
                        </a:lnTo>
                        <a:lnTo>
                          <a:pt x="5554" y="147"/>
                        </a:lnTo>
                        <a:lnTo>
                          <a:pt x="5895" y="74"/>
                        </a:lnTo>
                        <a:lnTo>
                          <a:pt x="6236" y="49"/>
                        </a:lnTo>
                        <a:lnTo>
                          <a:pt x="6577" y="1"/>
                        </a:lnTo>
                        <a:lnTo>
                          <a:pt x="6942" y="1"/>
                        </a:lnTo>
                        <a:lnTo>
                          <a:pt x="6942" y="1"/>
                        </a:lnTo>
                        <a:lnTo>
                          <a:pt x="7307" y="1"/>
                        </a:lnTo>
                        <a:lnTo>
                          <a:pt x="7648" y="49"/>
                        </a:lnTo>
                        <a:lnTo>
                          <a:pt x="7989" y="74"/>
                        </a:lnTo>
                        <a:lnTo>
                          <a:pt x="8330" y="147"/>
                        </a:lnTo>
                        <a:lnTo>
                          <a:pt x="8671" y="220"/>
                        </a:lnTo>
                        <a:lnTo>
                          <a:pt x="9012" y="317"/>
                        </a:lnTo>
                        <a:lnTo>
                          <a:pt x="9329" y="415"/>
                        </a:lnTo>
                        <a:lnTo>
                          <a:pt x="9645" y="561"/>
                        </a:lnTo>
                        <a:lnTo>
                          <a:pt x="9938" y="683"/>
                        </a:lnTo>
                        <a:lnTo>
                          <a:pt x="10254" y="853"/>
                        </a:lnTo>
                        <a:lnTo>
                          <a:pt x="10546" y="999"/>
                        </a:lnTo>
                        <a:lnTo>
                          <a:pt x="10814" y="1194"/>
                        </a:lnTo>
                        <a:lnTo>
                          <a:pt x="11082" y="1389"/>
                        </a:lnTo>
                        <a:lnTo>
                          <a:pt x="11350" y="1584"/>
                        </a:lnTo>
                        <a:lnTo>
                          <a:pt x="11594" y="1803"/>
                        </a:lnTo>
                        <a:lnTo>
                          <a:pt x="11837" y="2047"/>
                        </a:lnTo>
                        <a:lnTo>
                          <a:pt x="12081" y="2290"/>
                        </a:lnTo>
                        <a:lnTo>
                          <a:pt x="12300" y="2534"/>
                        </a:lnTo>
                        <a:lnTo>
                          <a:pt x="12495" y="2802"/>
                        </a:lnTo>
                        <a:lnTo>
                          <a:pt x="12690" y="3069"/>
                        </a:lnTo>
                        <a:lnTo>
                          <a:pt x="12885" y="3337"/>
                        </a:lnTo>
                        <a:lnTo>
                          <a:pt x="13031" y="3630"/>
                        </a:lnTo>
                        <a:lnTo>
                          <a:pt x="13201" y="3946"/>
                        </a:lnTo>
                        <a:lnTo>
                          <a:pt x="13323" y="4238"/>
                        </a:lnTo>
                        <a:lnTo>
                          <a:pt x="13469" y="4555"/>
                        </a:lnTo>
                        <a:lnTo>
                          <a:pt x="13566" y="4872"/>
                        </a:lnTo>
                        <a:lnTo>
                          <a:pt x="13664" y="5213"/>
                        </a:lnTo>
                        <a:lnTo>
                          <a:pt x="13737" y="5554"/>
                        </a:lnTo>
                        <a:lnTo>
                          <a:pt x="13810" y="5895"/>
                        </a:lnTo>
                        <a:lnTo>
                          <a:pt x="13834" y="6236"/>
                        </a:lnTo>
                        <a:lnTo>
                          <a:pt x="13883" y="6577"/>
                        </a:lnTo>
                        <a:lnTo>
                          <a:pt x="13883" y="6942"/>
                        </a:lnTo>
                        <a:lnTo>
                          <a:pt x="13883" y="6942"/>
                        </a:lnTo>
                        <a:lnTo>
                          <a:pt x="13883" y="7307"/>
                        </a:lnTo>
                        <a:lnTo>
                          <a:pt x="13834" y="7648"/>
                        </a:lnTo>
                        <a:lnTo>
                          <a:pt x="13810" y="7989"/>
                        </a:lnTo>
                        <a:lnTo>
                          <a:pt x="13737" y="8330"/>
                        </a:lnTo>
                        <a:lnTo>
                          <a:pt x="13664" y="8671"/>
                        </a:lnTo>
                        <a:lnTo>
                          <a:pt x="13566" y="9012"/>
                        </a:lnTo>
                        <a:lnTo>
                          <a:pt x="13469" y="9329"/>
                        </a:lnTo>
                        <a:lnTo>
                          <a:pt x="13323" y="9645"/>
                        </a:lnTo>
                        <a:lnTo>
                          <a:pt x="13201" y="9938"/>
                        </a:lnTo>
                        <a:lnTo>
                          <a:pt x="13031" y="10254"/>
                        </a:lnTo>
                        <a:lnTo>
                          <a:pt x="12885" y="10546"/>
                        </a:lnTo>
                        <a:lnTo>
                          <a:pt x="12690" y="10814"/>
                        </a:lnTo>
                        <a:lnTo>
                          <a:pt x="12495" y="11082"/>
                        </a:lnTo>
                        <a:lnTo>
                          <a:pt x="12300" y="11350"/>
                        </a:lnTo>
                        <a:lnTo>
                          <a:pt x="12081" y="11594"/>
                        </a:lnTo>
                        <a:lnTo>
                          <a:pt x="11837" y="11837"/>
                        </a:lnTo>
                        <a:lnTo>
                          <a:pt x="11594" y="12081"/>
                        </a:lnTo>
                        <a:lnTo>
                          <a:pt x="11350" y="12300"/>
                        </a:lnTo>
                        <a:lnTo>
                          <a:pt x="11082" y="12495"/>
                        </a:lnTo>
                        <a:lnTo>
                          <a:pt x="10814" y="12690"/>
                        </a:lnTo>
                        <a:lnTo>
                          <a:pt x="10546" y="12884"/>
                        </a:lnTo>
                        <a:lnTo>
                          <a:pt x="10254" y="13031"/>
                        </a:lnTo>
                        <a:lnTo>
                          <a:pt x="9938" y="13201"/>
                        </a:lnTo>
                        <a:lnTo>
                          <a:pt x="9645" y="13323"/>
                        </a:lnTo>
                        <a:lnTo>
                          <a:pt x="9329" y="13469"/>
                        </a:lnTo>
                        <a:lnTo>
                          <a:pt x="9012" y="13566"/>
                        </a:lnTo>
                        <a:lnTo>
                          <a:pt x="8671" y="13664"/>
                        </a:lnTo>
                        <a:lnTo>
                          <a:pt x="8330" y="13737"/>
                        </a:lnTo>
                        <a:lnTo>
                          <a:pt x="7989" y="13810"/>
                        </a:lnTo>
                        <a:lnTo>
                          <a:pt x="7648" y="13834"/>
                        </a:lnTo>
                        <a:lnTo>
                          <a:pt x="7307" y="13883"/>
                        </a:lnTo>
                        <a:lnTo>
                          <a:pt x="6942" y="13883"/>
                        </a:lnTo>
                        <a:lnTo>
                          <a:pt x="6942" y="13883"/>
                        </a:lnTo>
                        <a:close/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1097;p47">
                    <a:extLst>
                      <a:ext uri="{FF2B5EF4-FFF2-40B4-BE49-F238E27FC236}">
                        <a16:creationId xmlns:a16="http://schemas.microsoft.com/office/drawing/2014/main" id="{887CB7C2-3B6B-8904-6A86-1159CDB768C6}"/>
                      </a:ext>
                    </a:extLst>
                  </p:cNvPr>
                  <p:cNvSpPr/>
                  <p:nvPr/>
                </p:nvSpPr>
                <p:spPr>
                  <a:xfrm>
                    <a:off x="7211491" y="397625"/>
                    <a:ext cx="54825" cy="16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3" h="6772" fill="none" extrusionOk="0">
                        <a:moveTo>
                          <a:pt x="1" y="1"/>
                        </a:moveTo>
                        <a:lnTo>
                          <a:pt x="1" y="4580"/>
                        </a:lnTo>
                        <a:lnTo>
                          <a:pt x="2193" y="6772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1098;p47">
                    <a:extLst>
                      <a:ext uri="{FF2B5EF4-FFF2-40B4-BE49-F238E27FC236}">
                        <a16:creationId xmlns:a16="http://schemas.microsoft.com/office/drawing/2014/main" id="{3E8325E6-62C8-0235-9D8C-981D72C9FA98}"/>
                      </a:ext>
                    </a:extLst>
                  </p:cNvPr>
                  <p:cNvSpPr/>
                  <p:nvPr/>
                </p:nvSpPr>
                <p:spPr>
                  <a:xfrm>
                    <a:off x="7209666" y="333700"/>
                    <a:ext cx="25" cy="2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170" fill="none" extrusionOk="0">
                        <a:moveTo>
                          <a:pt x="1" y="1170"/>
                        </a:moveTo>
                        <a:lnTo>
                          <a:pt x="1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1099;p47">
                    <a:extLst>
                      <a:ext uri="{FF2B5EF4-FFF2-40B4-BE49-F238E27FC236}">
                        <a16:creationId xmlns:a16="http://schemas.microsoft.com/office/drawing/2014/main" id="{9E9B9C81-C96A-B103-65FA-B805EFE0064E}"/>
                      </a:ext>
                    </a:extLst>
                  </p:cNvPr>
                  <p:cNvSpPr/>
                  <p:nvPr/>
                </p:nvSpPr>
                <p:spPr>
                  <a:xfrm>
                    <a:off x="7123216" y="3568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1100;p47">
                    <a:extLst>
                      <a:ext uri="{FF2B5EF4-FFF2-40B4-BE49-F238E27FC236}">
                        <a16:creationId xmlns:a16="http://schemas.microsoft.com/office/drawing/2014/main" id="{FDB380C1-E985-07AF-3F2B-9489095ABBE7}"/>
                      </a:ext>
                    </a:extLst>
                  </p:cNvPr>
                  <p:cNvSpPr/>
                  <p:nvPr/>
                </p:nvSpPr>
                <p:spPr>
                  <a:xfrm>
                    <a:off x="7123216" y="356850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1" y="0"/>
                        </a:moveTo>
                        <a:lnTo>
                          <a:pt x="561" y="99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1101;p47">
                    <a:extLst>
                      <a:ext uri="{FF2B5EF4-FFF2-40B4-BE49-F238E27FC236}">
                        <a16:creationId xmlns:a16="http://schemas.microsoft.com/office/drawing/2014/main" id="{DCC273DD-B124-C6CE-5FB4-74626EBFFCBC}"/>
                      </a:ext>
                    </a:extLst>
                  </p:cNvPr>
                  <p:cNvSpPr/>
                  <p:nvPr/>
                </p:nvSpPr>
                <p:spPr>
                  <a:xfrm>
                    <a:off x="7059291" y="4207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1102;p47">
                    <a:extLst>
                      <a:ext uri="{FF2B5EF4-FFF2-40B4-BE49-F238E27FC236}">
                        <a16:creationId xmlns:a16="http://schemas.microsoft.com/office/drawing/2014/main" id="{1FDC36F5-6A1F-3D2D-3D56-F156BD8EBE88}"/>
                      </a:ext>
                    </a:extLst>
                  </p:cNvPr>
                  <p:cNvSpPr/>
                  <p:nvPr/>
                </p:nvSpPr>
                <p:spPr>
                  <a:xfrm>
                    <a:off x="7059291" y="420775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0"/>
                        </a:moveTo>
                        <a:lnTo>
                          <a:pt x="999" y="56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1103;p47">
                    <a:extLst>
                      <a:ext uri="{FF2B5EF4-FFF2-40B4-BE49-F238E27FC236}">
                        <a16:creationId xmlns:a16="http://schemas.microsoft.com/office/drawing/2014/main" id="{9B1A416D-62AB-FB85-4AD9-2265DB1FBFBB}"/>
                      </a:ext>
                    </a:extLst>
                  </p:cNvPr>
                  <p:cNvSpPr/>
                  <p:nvPr/>
                </p:nvSpPr>
                <p:spPr>
                  <a:xfrm>
                    <a:off x="7036141" y="507225"/>
                    <a:ext cx="292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1" fill="none" extrusionOk="0">
                        <a:moveTo>
                          <a:pt x="1" y="1"/>
                        </a:moveTo>
                        <a:lnTo>
                          <a:pt x="117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1104;p47">
                    <a:extLst>
                      <a:ext uri="{FF2B5EF4-FFF2-40B4-BE49-F238E27FC236}">
                        <a16:creationId xmlns:a16="http://schemas.microsoft.com/office/drawing/2014/main" id="{18E0CE20-3052-4DFC-5F6C-9F4E9BE33D46}"/>
                      </a:ext>
                    </a:extLst>
                  </p:cNvPr>
                  <p:cNvSpPr/>
                  <p:nvPr/>
                </p:nvSpPr>
                <p:spPr>
                  <a:xfrm>
                    <a:off x="7059291" y="593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1105;p47">
                    <a:extLst>
                      <a:ext uri="{FF2B5EF4-FFF2-40B4-BE49-F238E27FC236}">
                        <a16:creationId xmlns:a16="http://schemas.microsoft.com/office/drawing/2014/main" id="{D2D7AFC7-07BF-A492-3790-3F4C409801B1}"/>
                      </a:ext>
                    </a:extLst>
                  </p:cNvPr>
                  <p:cNvSpPr/>
                  <p:nvPr/>
                </p:nvSpPr>
                <p:spPr>
                  <a:xfrm>
                    <a:off x="7059291" y="579700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560"/>
                        </a:moveTo>
                        <a:lnTo>
                          <a:pt x="999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1106;p47">
                    <a:extLst>
                      <a:ext uri="{FF2B5EF4-FFF2-40B4-BE49-F238E27FC236}">
                        <a16:creationId xmlns:a16="http://schemas.microsoft.com/office/drawing/2014/main" id="{2DA74EAB-9633-D746-BA33-91CBC5C2A86D}"/>
                      </a:ext>
                    </a:extLst>
                  </p:cNvPr>
                  <p:cNvSpPr/>
                  <p:nvPr/>
                </p:nvSpPr>
                <p:spPr>
                  <a:xfrm>
                    <a:off x="7123216" y="632675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1" y="999"/>
                        </a:moveTo>
                        <a:lnTo>
                          <a:pt x="56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1107;p47">
                    <a:extLst>
                      <a:ext uri="{FF2B5EF4-FFF2-40B4-BE49-F238E27FC236}">
                        <a16:creationId xmlns:a16="http://schemas.microsoft.com/office/drawing/2014/main" id="{C95D9A0A-A2A7-FB39-03E9-1CB8C8CB4EF3}"/>
                      </a:ext>
                    </a:extLst>
                  </p:cNvPr>
                  <p:cNvSpPr/>
                  <p:nvPr/>
                </p:nvSpPr>
                <p:spPr>
                  <a:xfrm>
                    <a:off x="7123216" y="6576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1"/>
                        </a:moveTo>
                        <a:lnTo>
                          <a:pt x="1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1108;p47">
                    <a:extLst>
                      <a:ext uri="{FF2B5EF4-FFF2-40B4-BE49-F238E27FC236}">
                        <a16:creationId xmlns:a16="http://schemas.microsoft.com/office/drawing/2014/main" id="{45115450-AFAB-FE60-9BEB-10D38F42146F}"/>
                      </a:ext>
                    </a:extLst>
                  </p:cNvPr>
                  <p:cNvSpPr/>
                  <p:nvPr/>
                </p:nvSpPr>
                <p:spPr>
                  <a:xfrm>
                    <a:off x="7209666" y="651550"/>
                    <a:ext cx="25" cy="2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170" fill="none" extrusionOk="0">
                        <a:moveTo>
                          <a:pt x="1" y="0"/>
                        </a:moveTo>
                        <a:lnTo>
                          <a:pt x="1" y="116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1109;p47">
                    <a:extLst>
                      <a:ext uri="{FF2B5EF4-FFF2-40B4-BE49-F238E27FC236}">
                        <a16:creationId xmlns:a16="http://schemas.microsoft.com/office/drawing/2014/main" id="{26CB730F-5F14-0556-34EA-4382F8AD4AA7}"/>
                      </a:ext>
                    </a:extLst>
                  </p:cNvPr>
                  <p:cNvSpPr/>
                  <p:nvPr/>
                </p:nvSpPr>
                <p:spPr>
                  <a:xfrm>
                    <a:off x="7282141" y="632675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560" y="999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1110;p47">
                    <a:extLst>
                      <a:ext uri="{FF2B5EF4-FFF2-40B4-BE49-F238E27FC236}">
                        <a16:creationId xmlns:a16="http://schemas.microsoft.com/office/drawing/2014/main" id="{53A961B7-48E3-7BE3-727A-BB09C5E6797E}"/>
                      </a:ext>
                    </a:extLst>
                  </p:cNvPr>
                  <p:cNvSpPr/>
                  <p:nvPr/>
                </p:nvSpPr>
                <p:spPr>
                  <a:xfrm>
                    <a:off x="7296141" y="6576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1"/>
                        </a:moveTo>
                        <a:lnTo>
                          <a:pt x="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1111;p47">
                    <a:extLst>
                      <a:ext uri="{FF2B5EF4-FFF2-40B4-BE49-F238E27FC236}">
                        <a16:creationId xmlns:a16="http://schemas.microsoft.com/office/drawing/2014/main" id="{72E8811A-0FD0-B09E-6702-2A56DF10F3F6}"/>
                      </a:ext>
                    </a:extLst>
                  </p:cNvPr>
                  <p:cNvSpPr/>
                  <p:nvPr/>
                </p:nvSpPr>
                <p:spPr>
                  <a:xfrm>
                    <a:off x="7335116" y="579700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999" y="56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1112;p47">
                    <a:extLst>
                      <a:ext uri="{FF2B5EF4-FFF2-40B4-BE49-F238E27FC236}">
                        <a16:creationId xmlns:a16="http://schemas.microsoft.com/office/drawing/2014/main" id="{28EBE667-2730-6B6B-8C09-1F471464E6BC}"/>
                      </a:ext>
                    </a:extLst>
                  </p:cNvPr>
                  <p:cNvSpPr/>
                  <p:nvPr/>
                </p:nvSpPr>
                <p:spPr>
                  <a:xfrm>
                    <a:off x="7360066" y="593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1113;p47">
                    <a:extLst>
                      <a:ext uri="{FF2B5EF4-FFF2-40B4-BE49-F238E27FC236}">
                        <a16:creationId xmlns:a16="http://schemas.microsoft.com/office/drawing/2014/main" id="{D13ADD8B-28AD-3D39-3C54-172988BC6E34}"/>
                      </a:ext>
                    </a:extLst>
                  </p:cNvPr>
                  <p:cNvSpPr/>
                  <p:nvPr/>
                </p:nvSpPr>
                <p:spPr>
                  <a:xfrm>
                    <a:off x="7353991" y="507225"/>
                    <a:ext cx="292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1" fill="none" extrusionOk="0">
                        <a:moveTo>
                          <a:pt x="1169" y="1"/>
                        </a:moveTo>
                        <a:lnTo>
                          <a:pt x="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1114;p47">
                    <a:extLst>
                      <a:ext uri="{FF2B5EF4-FFF2-40B4-BE49-F238E27FC236}">
                        <a16:creationId xmlns:a16="http://schemas.microsoft.com/office/drawing/2014/main" id="{C3666AD6-BFF8-0D0F-56CB-D2897B2E8FBB}"/>
                      </a:ext>
                    </a:extLst>
                  </p:cNvPr>
                  <p:cNvSpPr/>
                  <p:nvPr/>
                </p:nvSpPr>
                <p:spPr>
                  <a:xfrm>
                    <a:off x="7335116" y="420775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561"/>
                        </a:moveTo>
                        <a:lnTo>
                          <a:pt x="999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1115;p47">
                    <a:extLst>
                      <a:ext uri="{FF2B5EF4-FFF2-40B4-BE49-F238E27FC236}">
                        <a16:creationId xmlns:a16="http://schemas.microsoft.com/office/drawing/2014/main" id="{C3EE3C1A-8531-C276-10B1-710BEDD58DB0}"/>
                      </a:ext>
                    </a:extLst>
                  </p:cNvPr>
                  <p:cNvSpPr/>
                  <p:nvPr/>
                </p:nvSpPr>
                <p:spPr>
                  <a:xfrm>
                    <a:off x="7360066" y="4207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1116;p47">
                    <a:extLst>
                      <a:ext uri="{FF2B5EF4-FFF2-40B4-BE49-F238E27FC236}">
                        <a16:creationId xmlns:a16="http://schemas.microsoft.com/office/drawing/2014/main" id="{FE6CCBD2-D4A3-0E82-326C-CC2505405657}"/>
                      </a:ext>
                    </a:extLst>
                  </p:cNvPr>
                  <p:cNvSpPr/>
                  <p:nvPr/>
                </p:nvSpPr>
                <p:spPr>
                  <a:xfrm>
                    <a:off x="7282141" y="356850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560" y="0"/>
                        </a:moveTo>
                        <a:lnTo>
                          <a:pt x="0" y="99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1117;p47">
                    <a:extLst>
                      <a:ext uri="{FF2B5EF4-FFF2-40B4-BE49-F238E27FC236}">
                        <a16:creationId xmlns:a16="http://schemas.microsoft.com/office/drawing/2014/main" id="{2442FE2E-F4C7-FBE6-3F5C-C7D9227820FA}"/>
                      </a:ext>
                    </a:extLst>
                  </p:cNvPr>
                  <p:cNvSpPr/>
                  <p:nvPr/>
                </p:nvSpPr>
                <p:spPr>
                  <a:xfrm>
                    <a:off x="7296141" y="3568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61" name="Google Shape;841;p47">
                <a:extLst>
                  <a:ext uri="{FF2B5EF4-FFF2-40B4-BE49-F238E27FC236}">
                    <a16:creationId xmlns:a16="http://schemas.microsoft.com/office/drawing/2014/main" id="{52D6B322-43A6-AF27-365B-E52D08F6F2B0}"/>
                  </a:ext>
                </a:extLst>
              </p:cNvPr>
              <p:cNvGrpSpPr/>
              <p:nvPr/>
            </p:nvGrpSpPr>
            <p:grpSpPr>
              <a:xfrm>
                <a:off x="1406519" y="2188923"/>
                <a:ext cx="391002" cy="382827"/>
                <a:chOff x="1599515" y="1623900"/>
                <a:chExt cx="465201" cy="455475"/>
              </a:xfrm>
              <a:grpFill/>
            </p:grpSpPr>
            <p:sp>
              <p:nvSpPr>
                <p:cNvPr id="62" name="Google Shape;842;p47">
                  <a:extLst>
                    <a:ext uri="{FF2B5EF4-FFF2-40B4-BE49-F238E27FC236}">
                      <a16:creationId xmlns:a16="http://schemas.microsoft.com/office/drawing/2014/main" id="{03FA12E7-6F1D-62BA-1550-74B37B45746E}"/>
                    </a:ext>
                  </a:extLst>
                </p:cNvPr>
                <p:cNvSpPr/>
                <p:nvPr/>
              </p:nvSpPr>
              <p:spPr>
                <a:xfrm>
                  <a:off x="1599515" y="1623900"/>
                  <a:ext cx="465200" cy="44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8" h="17805" fill="none" extrusionOk="0">
                      <a:moveTo>
                        <a:pt x="13493" y="14127"/>
                      </a:moveTo>
                      <a:lnTo>
                        <a:pt x="18608" y="17804"/>
                      </a:lnTo>
                      <a:lnTo>
                        <a:pt x="18608" y="17804"/>
                      </a:lnTo>
                      <a:lnTo>
                        <a:pt x="18608" y="17731"/>
                      </a:lnTo>
                      <a:lnTo>
                        <a:pt x="18608" y="6723"/>
                      </a:lnTo>
                      <a:lnTo>
                        <a:pt x="9304" y="1"/>
                      </a:lnTo>
                      <a:lnTo>
                        <a:pt x="1" y="6723"/>
                      </a:lnTo>
                      <a:lnTo>
                        <a:pt x="1" y="17731"/>
                      </a:lnTo>
                      <a:lnTo>
                        <a:pt x="1" y="17731"/>
                      </a:lnTo>
                      <a:lnTo>
                        <a:pt x="1" y="17804"/>
                      </a:lnTo>
                      <a:lnTo>
                        <a:pt x="5115" y="14127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843;p47">
                  <a:extLst>
                    <a:ext uri="{FF2B5EF4-FFF2-40B4-BE49-F238E27FC236}">
                      <a16:creationId xmlns:a16="http://schemas.microsoft.com/office/drawing/2014/main" id="{7B6C7E89-9CD4-80E5-1339-0710B0377F0C}"/>
                    </a:ext>
                  </a:extLst>
                </p:cNvPr>
                <p:cNvSpPr/>
                <p:nvPr/>
              </p:nvSpPr>
              <p:spPr>
                <a:xfrm>
                  <a:off x="1607441" y="2078750"/>
                  <a:ext cx="44937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5" h="2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8" y="0"/>
                      </a:lnTo>
                      <a:lnTo>
                        <a:pt x="171" y="24"/>
                      </a:lnTo>
                      <a:lnTo>
                        <a:pt x="17804" y="24"/>
                      </a:lnTo>
                      <a:lnTo>
                        <a:pt x="17804" y="24"/>
                      </a:lnTo>
                      <a:lnTo>
                        <a:pt x="17877" y="0"/>
                      </a:lnTo>
                      <a:lnTo>
                        <a:pt x="17974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844;p47">
                  <a:extLst>
                    <a:ext uri="{FF2B5EF4-FFF2-40B4-BE49-F238E27FC236}">
                      <a16:creationId xmlns:a16="http://schemas.microsoft.com/office/drawing/2014/main" id="{7C527C79-578B-1355-E0F0-43D31C70F622}"/>
                    </a:ext>
                  </a:extLst>
                </p:cNvPr>
                <p:cNvSpPr/>
                <p:nvPr/>
              </p:nvSpPr>
              <p:spPr>
                <a:xfrm>
                  <a:off x="1599516" y="1791950"/>
                  <a:ext cx="465200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8" h="6869" fill="none" extrusionOk="0">
                      <a:moveTo>
                        <a:pt x="18608" y="1"/>
                      </a:moveTo>
                      <a:lnTo>
                        <a:pt x="9450" y="6820"/>
                      </a:lnTo>
                      <a:lnTo>
                        <a:pt x="9450" y="6820"/>
                      </a:lnTo>
                      <a:lnTo>
                        <a:pt x="9377" y="6845"/>
                      </a:lnTo>
                      <a:lnTo>
                        <a:pt x="9304" y="6869"/>
                      </a:lnTo>
                      <a:lnTo>
                        <a:pt x="9304" y="6869"/>
                      </a:lnTo>
                      <a:lnTo>
                        <a:pt x="9231" y="6845"/>
                      </a:lnTo>
                      <a:lnTo>
                        <a:pt x="9158" y="6820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845;p47">
                  <a:extLst>
                    <a:ext uri="{FF2B5EF4-FFF2-40B4-BE49-F238E27FC236}">
                      <a16:creationId xmlns:a16="http://schemas.microsoft.com/office/drawing/2014/main" id="{18EE8E40-CC89-EB18-CCF4-92BC052953CE}"/>
                    </a:ext>
                  </a:extLst>
                </p:cNvPr>
                <p:cNvSpPr/>
                <p:nvPr/>
              </p:nvSpPr>
              <p:spPr>
                <a:xfrm>
                  <a:off x="1692666" y="1750551"/>
                  <a:ext cx="278900" cy="1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6" h="4434" fill="none" extrusionOk="0">
                      <a:moveTo>
                        <a:pt x="1" y="4433"/>
                      </a:moveTo>
                      <a:lnTo>
                        <a:pt x="1" y="1"/>
                      </a:lnTo>
                      <a:lnTo>
                        <a:pt x="11155" y="1"/>
                      </a:lnTo>
                      <a:lnTo>
                        <a:pt x="11155" y="4433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846;p47">
                  <a:extLst>
                    <a:ext uri="{FF2B5EF4-FFF2-40B4-BE49-F238E27FC236}">
                      <a16:creationId xmlns:a16="http://schemas.microsoft.com/office/drawing/2014/main" id="{49931BDA-1B0A-61A1-D0E0-6DF0D76A09DF}"/>
                    </a:ext>
                  </a:extLst>
                </p:cNvPr>
                <p:cNvSpPr/>
                <p:nvPr/>
              </p:nvSpPr>
              <p:spPr>
                <a:xfrm>
                  <a:off x="1765141" y="1810225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0" y="0"/>
                      </a:moveTo>
                      <a:lnTo>
                        <a:pt x="5358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847;p47">
                  <a:extLst>
                    <a:ext uri="{FF2B5EF4-FFF2-40B4-BE49-F238E27FC236}">
                      <a16:creationId xmlns:a16="http://schemas.microsoft.com/office/drawing/2014/main" id="{EB84FBAD-7245-7AAF-FCBA-1773733BF3B8}"/>
                    </a:ext>
                  </a:extLst>
                </p:cNvPr>
                <p:cNvSpPr/>
                <p:nvPr/>
              </p:nvSpPr>
              <p:spPr>
                <a:xfrm>
                  <a:off x="1765141" y="1844325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0" y="0"/>
                      </a:moveTo>
                      <a:lnTo>
                        <a:pt x="5358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848;p47">
                  <a:extLst>
                    <a:ext uri="{FF2B5EF4-FFF2-40B4-BE49-F238E27FC236}">
                      <a16:creationId xmlns:a16="http://schemas.microsoft.com/office/drawing/2014/main" id="{5E543800-4397-DE49-2A1A-49E0B0CE7521}"/>
                    </a:ext>
                  </a:extLst>
                </p:cNvPr>
                <p:cNvSpPr/>
                <p:nvPr/>
              </p:nvSpPr>
              <p:spPr>
                <a:xfrm>
                  <a:off x="1765141" y="1878425"/>
                  <a:ext cx="852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" fill="none" extrusionOk="0">
                      <a:moveTo>
                        <a:pt x="0" y="0"/>
                      </a:moveTo>
                      <a:lnTo>
                        <a:pt x="341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2" name="Google Shape;814;p47">
              <a:extLst>
                <a:ext uri="{FF2B5EF4-FFF2-40B4-BE49-F238E27FC236}">
                  <a16:creationId xmlns:a16="http://schemas.microsoft.com/office/drawing/2014/main" id="{349D87D4-8CB0-9DAB-FB0D-F53B3912AC2F}"/>
                </a:ext>
              </a:extLst>
            </p:cNvPr>
            <p:cNvGrpSpPr/>
            <p:nvPr/>
          </p:nvGrpSpPr>
          <p:grpSpPr>
            <a:xfrm>
              <a:off x="1431308" y="3260437"/>
              <a:ext cx="342882" cy="418124"/>
              <a:chOff x="958991" y="929175"/>
              <a:chExt cx="407950" cy="497475"/>
            </a:xfrm>
            <a:grpFill/>
          </p:grpSpPr>
          <p:sp>
            <p:nvSpPr>
              <p:cNvPr id="53" name="Google Shape;815;p47">
                <a:extLst>
                  <a:ext uri="{FF2B5EF4-FFF2-40B4-BE49-F238E27FC236}">
                    <a16:creationId xmlns:a16="http://schemas.microsoft.com/office/drawing/2014/main" id="{D12D9D12-1297-051F-0D98-2E68D26492DF}"/>
                  </a:ext>
                </a:extLst>
              </p:cNvPr>
              <p:cNvSpPr/>
              <p:nvPr/>
            </p:nvSpPr>
            <p:spPr>
              <a:xfrm>
                <a:off x="958991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816;p47">
                <a:extLst>
                  <a:ext uri="{FF2B5EF4-FFF2-40B4-BE49-F238E27FC236}">
                    <a16:creationId xmlns:a16="http://schemas.microsoft.com/office/drawing/2014/main" id="{5F02CF1E-3C95-BBCD-AF9E-1F4C57C84277}"/>
                  </a:ext>
                </a:extLst>
              </p:cNvPr>
              <p:cNvSpPr/>
              <p:nvPr/>
            </p:nvSpPr>
            <p:spPr>
              <a:xfrm>
                <a:off x="989416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817;p47">
                <a:extLst>
                  <a:ext uri="{FF2B5EF4-FFF2-40B4-BE49-F238E27FC236}">
                    <a16:creationId xmlns:a16="http://schemas.microsoft.com/office/drawing/2014/main" id="{ACC555BF-7BFE-5725-E08D-CF2D296C4644}"/>
                  </a:ext>
                </a:extLst>
              </p:cNvPr>
              <p:cNvSpPr/>
              <p:nvPr/>
            </p:nvSpPr>
            <p:spPr>
              <a:xfrm>
                <a:off x="1051541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818;p47">
                <a:extLst>
                  <a:ext uri="{FF2B5EF4-FFF2-40B4-BE49-F238E27FC236}">
                    <a16:creationId xmlns:a16="http://schemas.microsoft.com/office/drawing/2014/main" id="{19AF946C-5CEB-5750-8061-99B5CFED77BC}"/>
                  </a:ext>
                </a:extLst>
              </p:cNvPr>
              <p:cNvSpPr/>
              <p:nvPr/>
            </p:nvSpPr>
            <p:spPr>
              <a:xfrm>
                <a:off x="1051541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819;p47">
                <a:extLst>
                  <a:ext uri="{FF2B5EF4-FFF2-40B4-BE49-F238E27FC236}">
                    <a16:creationId xmlns:a16="http://schemas.microsoft.com/office/drawing/2014/main" id="{87AF3EA3-3D1B-0AD7-D0B6-5ED29C3ACA56}"/>
                  </a:ext>
                </a:extLst>
              </p:cNvPr>
              <p:cNvSpPr/>
              <p:nvPr/>
            </p:nvSpPr>
            <p:spPr>
              <a:xfrm>
                <a:off x="1051541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820;p47">
                <a:extLst>
                  <a:ext uri="{FF2B5EF4-FFF2-40B4-BE49-F238E27FC236}">
                    <a16:creationId xmlns:a16="http://schemas.microsoft.com/office/drawing/2014/main" id="{6FB32DE5-D2EF-D03A-4A0B-29DFD8BBA732}"/>
                  </a:ext>
                </a:extLst>
              </p:cNvPr>
              <p:cNvSpPr/>
              <p:nvPr/>
            </p:nvSpPr>
            <p:spPr>
              <a:xfrm>
                <a:off x="1051541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821;p47">
                <a:extLst>
                  <a:ext uri="{FF2B5EF4-FFF2-40B4-BE49-F238E27FC236}">
                    <a16:creationId xmlns:a16="http://schemas.microsoft.com/office/drawing/2014/main" id="{812E8C99-D453-CCB7-1FDE-76BEB0490B3C}"/>
                  </a:ext>
                </a:extLst>
              </p:cNvPr>
              <p:cNvSpPr/>
              <p:nvPr/>
            </p:nvSpPr>
            <p:spPr>
              <a:xfrm>
                <a:off x="1282891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6" name="Retângulo: Canto Dobrado 95">
            <a:extLst>
              <a:ext uri="{FF2B5EF4-FFF2-40B4-BE49-F238E27FC236}">
                <a16:creationId xmlns:a16="http://schemas.microsoft.com/office/drawing/2014/main" id="{122DC753-77A8-E18C-44D5-4B0D355AA58D}"/>
              </a:ext>
            </a:extLst>
          </p:cNvPr>
          <p:cNvSpPr/>
          <p:nvPr/>
        </p:nvSpPr>
        <p:spPr>
          <a:xfrm>
            <a:off x="8463489" y="4430252"/>
            <a:ext cx="2196324" cy="198764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400" dirty="0"/>
              <a:t>Lei Federal nº 12.527/2011;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400" dirty="0"/>
              <a:t>Decreto Municipal nº 53.623/2012.</a:t>
            </a:r>
          </a:p>
        </p:txBody>
      </p:sp>
      <p:pic>
        <p:nvPicPr>
          <p:cNvPr id="102" name="Gráfico 101" descr="Transferência com preenchimento sólido">
            <a:extLst>
              <a:ext uri="{FF2B5EF4-FFF2-40B4-BE49-F238E27FC236}">
                <a16:creationId xmlns:a16="http://schemas.microsoft.com/office/drawing/2014/main" id="{D33D8478-908F-B4C6-C468-462F1BE5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272" y="5555969"/>
            <a:ext cx="729975" cy="729975"/>
          </a:xfrm>
          <a:prstGeom prst="rect">
            <a:avLst/>
          </a:prstGeom>
        </p:spPr>
      </p:pic>
      <p:pic>
        <p:nvPicPr>
          <p:cNvPr id="149" name="Imagem 148">
            <a:extLst>
              <a:ext uri="{FF2B5EF4-FFF2-40B4-BE49-F238E27FC236}">
                <a16:creationId xmlns:a16="http://schemas.microsoft.com/office/drawing/2014/main" id="{3A652A9D-5878-E200-A128-DD6CBACDB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166" y="5604442"/>
            <a:ext cx="743689" cy="708790"/>
          </a:xfrm>
          <a:prstGeom prst="rect">
            <a:avLst/>
          </a:prstGeom>
        </p:spPr>
      </p:pic>
      <p:pic>
        <p:nvPicPr>
          <p:cNvPr id="153" name="Imagem 152">
            <a:extLst>
              <a:ext uri="{FF2B5EF4-FFF2-40B4-BE49-F238E27FC236}">
                <a16:creationId xmlns:a16="http://schemas.microsoft.com/office/drawing/2014/main" id="{245CECDD-9319-2E9B-2FDA-DF116B291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082" y="1426568"/>
            <a:ext cx="505146" cy="5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8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34CA05-805A-55AA-0806-EE56B7772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F76DD7E-6E56-7114-92DC-8DCD7E52D648}"/>
              </a:ext>
            </a:extLst>
          </p:cNvPr>
          <p:cNvSpPr txBox="1"/>
          <p:nvPr/>
        </p:nvSpPr>
        <p:spPr>
          <a:xfrm>
            <a:off x="991086" y="240633"/>
            <a:ext cx="935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ITP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443A18-8385-3C90-9C58-9930049757C4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BE1293-23D8-7343-C9FF-C883266C3967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50" name="Google Shape;158;p19">
            <a:extLst>
              <a:ext uri="{FF2B5EF4-FFF2-40B4-BE49-F238E27FC236}">
                <a16:creationId xmlns:a16="http://schemas.microsoft.com/office/drawing/2014/main" id="{AEBCEEE9-4032-D21A-C894-22A17738B799}"/>
              </a:ext>
            </a:extLst>
          </p:cNvPr>
          <p:cNvSpPr txBox="1">
            <a:spLocks/>
          </p:cNvSpPr>
          <p:nvPr/>
        </p:nvSpPr>
        <p:spPr>
          <a:xfrm>
            <a:off x="1953617" y="1010074"/>
            <a:ext cx="6395624" cy="438431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200" b="1" dirty="0"/>
              <a:t>Agilidade -</a:t>
            </a:r>
            <a:r>
              <a:rPr lang="pt-BR" sz="1200" dirty="0"/>
              <a:t> Quanto menor o tempo de resposta dos pedidos de acesso à informação, maior é a nota obtida pelo órgão nesse aspecto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b="1" dirty="0"/>
          </a:p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b="1" dirty="0"/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1B7E7BA6-9C7E-5E0F-3F48-EA14B132E784}"/>
              </a:ext>
            </a:extLst>
          </p:cNvPr>
          <p:cNvGrpSpPr/>
          <p:nvPr/>
        </p:nvGrpSpPr>
        <p:grpSpPr>
          <a:xfrm>
            <a:off x="991087" y="1192551"/>
            <a:ext cx="921250" cy="5255664"/>
            <a:chOff x="1269818" y="967783"/>
            <a:chExt cx="655608" cy="362687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9" name="Retângulo Arredondado 3">
              <a:extLst>
                <a:ext uri="{FF2B5EF4-FFF2-40B4-BE49-F238E27FC236}">
                  <a16:creationId xmlns:a16="http://schemas.microsoft.com/office/drawing/2014/main" id="{B3F021D0-D504-BC15-8BF5-25383F3C796D}"/>
                </a:ext>
              </a:extLst>
            </p:cNvPr>
            <p:cNvSpPr/>
            <p:nvPr/>
          </p:nvSpPr>
          <p:spPr>
            <a:xfrm>
              <a:off x="1269818" y="967783"/>
              <a:ext cx="655608" cy="3626879"/>
            </a:xfrm>
            <a:prstGeom prst="roundRect">
              <a:avLst/>
            </a:prstGeom>
            <a:grpFill/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70" name="Google Shape;1094;p47">
              <a:extLst>
                <a:ext uri="{FF2B5EF4-FFF2-40B4-BE49-F238E27FC236}">
                  <a16:creationId xmlns:a16="http://schemas.microsoft.com/office/drawing/2014/main" id="{96B14837-CB65-FA02-59FD-FE52D941286B}"/>
                </a:ext>
              </a:extLst>
            </p:cNvPr>
            <p:cNvGrpSpPr/>
            <p:nvPr/>
          </p:nvGrpSpPr>
          <p:grpSpPr>
            <a:xfrm>
              <a:off x="1431308" y="1184639"/>
              <a:ext cx="332670" cy="332670"/>
              <a:chOff x="7011791" y="309350"/>
              <a:chExt cx="395800" cy="395800"/>
            </a:xfrm>
            <a:grpFill/>
          </p:grpSpPr>
          <p:sp>
            <p:nvSpPr>
              <p:cNvPr id="71" name="Google Shape;1095;p47">
                <a:extLst>
                  <a:ext uri="{FF2B5EF4-FFF2-40B4-BE49-F238E27FC236}">
                    <a16:creationId xmlns:a16="http://schemas.microsoft.com/office/drawing/2014/main" id="{4DDF473C-D174-0FED-BFFD-6A98DFBA7448}"/>
                  </a:ext>
                </a:extLst>
              </p:cNvPr>
              <p:cNvSpPr/>
              <p:nvPr/>
            </p:nvSpPr>
            <p:spPr>
              <a:xfrm>
                <a:off x="7011791" y="309350"/>
                <a:ext cx="395800" cy="395800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15832" fill="none" extrusionOk="0">
                    <a:moveTo>
                      <a:pt x="7916" y="1"/>
                    </a:moveTo>
                    <a:lnTo>
                      <a:pt x="7916" y="1"/>
                    </a:lnTo>
                    <a:lnTo>
                      <a:pt x="7502" y="25"/>
                    </a:lnTo>
                    <a:lnTo>
                      <a:pt x="7112" y="49"/>
                    </a:lnTo>
                    <a:lnTo>
                      <a:pt x="6723" y="98"/>
                    </a:lnTo>
                    <a:lnTo>
                      <a:pt x="6333" y="171"/>
                    </a:lnTo>
                    <a:lnTo>
                      <a:pt x="5943" y="244"/>
                    </a:lnTo>
                    <a:lnTo>
                      <a:pt x="5553" y="366"/>
                    </a:lnTo>
                    <a:lnTo>
                      <a:pt x="5188" y="488"/>
                    </a:lnTo>
                    <a:lnTo>
                      <a:pt x="4847" y="634"/>
                    </a:lnTo>
                    <a:lnTo>
                      <a:pt x="4482" y="780"/>
                    </a:lnTo>
                    <a:lnTo>
                      <a:pt x="4141" y="950"/>
                    </a:lnTo>
                    <a:lnTo>
                      <a:pt x="3824" y="1145"/>
                    </a:lnTo>
                    <a:lnTo>
                      <a:pt x="3483" y="1364"/>
                    </a:lnTo>
                    <a:lnTo>
                      <a:pt x="3191" y="1584"/>
                    </a:lnTo>
                    <a:lnTo>
                      <a:pt x="2874" y="1803"/>
                    </a:lnTo>
                    <a:lnTo>
                      <a:pt x="2607" y="2071"/>
                    </a:lnTo>
                    <a:lnTo>
                      <a:pt x="2314" y="2314"/>
                    </a:lnTo>
                    <a:lnTo>
                      <a:pt x="2071" y="2607"/>
                    </a:lnTo>
                    <a:lnTo>
                      <a:pt x="1803" y="2874"/>
                    </a:lnTo>
                    <a:lnTo>
                      <a:pt x="1584" y="3191"/>
                    </a:lnTo>
                    <a:lnTo>
                      <a:pt x="1364" y="3483"/>
                    </a:lnTo>
                    <a:lnTo>
                      <a:pt x="1145" y="3824"/>
                    </a:lnTo>
                    <a:lnTo>
                      <a:pt x="950" y="4141"/>
                    </a:lnTo>
                    <a:lnTo>
                      <a:pt x="780" y="4482"/>
                    </a:lnTo>
                    <a:lnTo>
                      <a:pt x="634" y="4847"/>
                    </a:lnTo>
                    <a:lnTo>
                      <a:pt x="488" y="5188"/>
                    </a:lnTo>
                    <a:lnTo>
                      <a:pt x="366" y="5553"/>
                    </a:lnTo>
                    <a:lnTo>
                      <a:pt x="244" y="5943"/>
                    </a:lnTo>
                    <a:lnTo>
                      <a:pt x="171" y="6333"/>
                    </a:lnTo>
                    <a:lnTo>
                      <a:pt x="98" y="6722"/>
                    </a:lnTo>
                    <a:lnTo>
                      <a:pt x="49" y="7112"/>
                    </a:lnTo>
                    <a:lnTo>
                      <a:pt x="25" y="7502"/>
                    </a:lnTo>
                    <a:lnTo>
                      <a:pt x="1" y="7916"/>
                    </a:lnTo>
                    <a:lnTo>
                      <a:pt x="1" y="7916"/>
                    </a:lnTo>
                    <a:lnTo>
                      <a:pt x="25" y="8330"/>
                    </a:lnTo>
                    <a:lnTo>
                      <a:pt x="49" y="8720"/>
                    </a:lnTo>
                    <a:lnTo>
                      <a:pt x="98" y="9109"/>
                    </a:lnTo>
                    <a:lnTo>
                      <a:pt x="171" y="9499"/>
                    </a:lnTo>
                    <a:lnTo>
                      <a:pt x="244" y="9889"/>
                    </a:lnTo>
                    <a:lnTo>
                      <a:pt x="366" y="10278"/>
                    </a:lnTo>
                    <a:lnTo>
                      <a:pt x="488" y="10644"/>
                    </a:lnTo>
                    <a:lnTo>
                      <a:pt x="634" y="10985"/>
                    </a:lnTo>
                    <a:lnTo>
                      <a:pt x="780" y="11350"/>
                    </a:lnTo>
                    <a:lnTo>
                      <a:pt x="950" y="11691"/>
                    </a:lnTo>
                    <a:lnTo>
                      <a:pt x="1145" y="12008"/>
                    </a:lnTo>
                    <a:lnTo>
                      <a:pt x="1364" y="12348"/>
                    </a:lnTo>
                    <a:lnTo>
                      <a:pt x="1584" y="12641"/>
                    </a:lnTo>
                    <a:lnTo>
                      <a:pt x="1803" y="12957"/>
                    </a:lnTo>
                    <a:lnTo>
                      <a:pt x="2071" y="13225"/>
                    </a:lnTo>
                    <a:lnTo>
                      <a:pt x="2314" y="13518"/>
                    </a:lnTo>
                    <a:lnTo>
                      <a:pt x="2607" y="13761"/>
                    </a:lnTo>
                    <a:lnTo>
                      <a:pt x="2874" y="14029"/>
                    </a:lnTo>
                    <a:lnTo>
                      <a:pt x="3191" y="14248"/>
                    </a:lnTo>
                    <a:lnTo>
                      <a:pt x="3483" y="14467"/>
                    </a:lnTo>
                    <a:lnTo>
                      <a:pt x="3824" y="14687"/>
                    </a:lnTo>
                    <a:lnTo>
                      <a:pt x="4141" y="14881"/>
                    </a:lnTo>
                    <a:lnTo>
                      <a:pt x="4482" y="15052"/>
                    </a:lnTo>
                    <a:lnTo>
                      <a:pt x="4847" y="15198"/>
                    </a:lnTo>
                    <a:lnTo>
                      <a:pt x="5188" y="15344"/>
                    </a:lnTo>
                    <a:lnTo>
                      <a:pt x="5553" y="15466"/>
                    </a:lnTo>
                    <a:lnTo>
                      <a:pt x="5943" y="15588"/>
                    </a:lnTo>
                    <a:lnTo>
                      <a:pt x="6333" y="15661"/>
                    </a:lnTo>
                    <a:lnTo>
                      <a:pt x="6723" y="15734"/>
                    </a:lnTo>
                    <a:lnTo>
                      <a:pt x="7112" y="15783"/>
                    </a:lnTo>
                    <a:lnTo>
                      <a:pt x="7502" y="15807"/>
                    </a:lnTo>
                    <a:lnTo>
                      <a:pt x="7916" y="15831"/>
                    </a:lnTo>
                    <a:lnTo>
                      <a:pt x="7916" y="15831"/>
                    </a:lnTo>
                    <a:lnTo>
                      <a:pt x="8330" y="15807"/>
                    </a:lnTo>
                    <a:lnTo>
                      <a:pt x="8720" y="15783"/>
                    </a:lnTo>
                    <a:lnTo>
                      <a:pt x="9109" y="15734"/>
                    </a:lnTo>
                    <a:lnTo>
                      <a:pt x="9499" y="15661"/>
                    </a:lnTo>
                    <a:lnTo>
                      <a:pt x="9889" y="15588"/>
                    </a:lnTo>
                    <a:lnTo>
                      <a:pt x="10278" y="15466"/>
                    </a:lnTo>
                    <a:lnTo>
                      <a:pt x="10644" y="15344"/>
                    </a:lnTo>
                    <a:lnTo>
                      <a:pt x="10985" y="15198"/>
                    </a:lnTo>
                    <a:lnTo>
                      <a:pt x="11350" y="15052"/>
                    </a:lnTo>
                    <a:lnTo>
                      <a:pt x="11691" y="14881"/>
                    </a:lnTo>
                    <a:lnTo>
                      <a:pt x="12008" y="14687"/>
                    </a:lnTo>
                    <a:lnTo>
                      <a:pt x="12349" y="14467"/>
                    </a:lnTo>
                    <a:lnTo>
                      <a:pt x="12641" y="14248"/>
                    </a:lnTo>
                    <a:lnTo>
                      <a:pt x="12957" y="14029"/>
                    </a:lnTo>
                    <a:lnTo>
                      <a:pt x="13225" y="13761"/>
                    </a:lnTo>
                    <a:lnTo>
                      <a:pt x="13518" y="13518"/>
                    </a:lnTo>
                    <a:lnTo>
                      <a:pt x="13761" y="13225"/>
                    </a:lnTo>
                    <a:lnTo>
                      <a:pt x="14029" y="12957"/>
                    </a:lnTo>
                    <a:lnTo>
                      <a:pt x="14248" y="12641"/>
                    </a:lnTo>
                    <a:lnTo>
                      <a:pt x="14467" y="12348"/>
                    </a:lnTo>
                    <a:lnTo>
                      <a:pt x="14687" y="12008"/>
                    </a:lnTo>
                    <a:lnTo>
                      <a:pt x="14881" y="11691"/>
                    </a:lnTo>
                    <a:lnTo>
                      <a:pt x="15052" y="11350"/>
                    </a:lnTo>
                    <a:lnTo>
                      <a:pt x="15198" y="10985"/>
                    </a:lnTo>
                    <a:lnTo>
                      <a:pt x="15344" y="10644"/>
                    </a:lnTo>
                    <a:lnTo>
                      <a:pt x="15466" y="10278"/>
                    </a:lnTo>
                    <a:lnTo>
                      <a:pt x="15588" y="9889"/>
                    </a:lnTo>
                    <a:lnTo>
                      <a:pt x="15661" y="9499"/>
                    </a:lnTo>
                    <a:lnTo>
                      <a:pt x="15734" y="9109"/>
                    </a:lnTo>
                    <a:lnTo>
                      <a:pt x="15783" y="8720"/>
                    </a:lnTo>
                    <a:lnTo>
                      <a:pt x="15807" y="8330"/>
                    </a:lnTo>
                    <a:lnTo>
                      <a:pt x="15831" y="7916"/>
                    </a:lnTo>
                    <a:lnTo>
                      <a:pt x="15831" y="7916"/>
                    </a:lnTo>
                    <a:lnTo>
                      <a:pt x="15807" y="7502"/>
                    </a:lnTo>
                    <a:lnTo>
                      <a:pt x="15783" y="7112"/>
                    </a:lnTo>
                    <a:lnTo>
                      <a:pt x="15734" y="6722"/>
                    </a:lnTo>
                    <a:lnTo>
                      <a:pt x="15661" y="6333"/>
                    </a:lnTo>
                    <a:lnTo>
                      <a:pt x="15588" y="5943"/>
                    </a:lnTo>
                    <a:lnTo>
                      <a:pt x="15466" y="5553"/>
                    </a:lnTo>
                    <a:lnTo>
                      <a:pt x="15344" y="5188"/>
                    </a:lnTo>
                    <a:lnTo>
                      <a:pt x="15198" y="4847"/>
                    </a:lnTo>
                    <a:lnTo>
                      <a:pt x="15052" y="4482"/>
                    </a:lnTo>
                    <a:lnTo>
                      <a:pt x="14881" y="4141"/>
                    </a:lnTo>
                    <a:lnTo>
                      <a:pt x="14687" y="3824"/>
                    </a:lnTo>
                    <a:lnTo>
                      <a:pt x="14467" y="3483"/>
                    </a:lnTo>
                    <a:lnTo>
                      <a:pt x="14248" y="3191"/>
                    </a:lnTo>
                    <a:lnTo>
                      <a:pt x="14029" y="2874"/>
                    </a:lnTo>
                    <a:lnTo>
                      <a:pt x="13761" y="2607"/>
                    </a:lnTo>
                    <a:lnTo>
                      <a:pt x="13518" y="2314"/>
                    </a:lnTo>
                    <a:lnTo>
                      <a:pt x="13225" y="2071"/>
                    </a:lnTo>
                    <a:lnTo>
                      <a:pt x="12957" y="1803"/>
                    </a:lnTo>
                    <a:lnTo>
                      <a:pt x="12641" y="1584"/>
                    </a:lnTo>
                    <a:lnTo>
                      <a:pt x="12349" y="1364"/>
                    </a:lnTo>
                    <a:lnTo>
                      <a:pt x="12008" y="1145"/>
                    </a:lnTo>
                    <a:lnTo>
                      <a:pt x="11691" y="950"/>
                    </a:lnTo>
                    <a:lnTo>
                      <a:pt x="11350" y="780"/>
                    </a:lnTo>
                    <a:lnTo>
                      <a:pt x="10985" y="634"/>
                    </a:lnTo>
                    <a:lnTo>
                      <a:pt x="10644" y="488"/>
                    </a:lnTo>
                    <a:lnTo>
                      <a:pt x="10278" y="366"/>
                    </a:lnTo>
                    <a:lnTo>
                      <a:pt x="9889" y="244"/>
                    </a:lnTo>
                    <a:lnTo>
                      <a:pt x="9499" y="171"/>
                    </a:lnTo>
                    <a:lnTo>
                      <a:pt x="9109" y="98"/>
                    </a:lnTo>
                    <a:lnTo>
                      <a:pt x="8720" y="49"/>
                    </a:lnTo>
                    <a:lnTo>
                      <a:pt x="8330" y="25"/>
                    </a:lnTo>
                    <a:lnTo>
                      <a:pt x="7916" y="1"/>
                    </a:lnTo>
                    <a:lnTo>
                      <a:pt x="7916" y="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096;p47">
                <a:extLst>
                  <a:ext uri="{FF2B5EF4-FFF2-40B4-BE49-F238E27FC236}">
                    <a16:creationId xmlns:a16="http://schemas.microsoft.com/office/drawing/2014/main" id="{355CA127-C527-5950-78E2-843784F1710A}"/>
                  </a:ext>
                </a:extLst>
              </p:cNvPr>
              <p:cNvSpPr/>
              <p:nvPr/>
            </p:nvSpPr>
            <p:spPr>
              <a:xfrm>
                <a:off x="7036144" y="333700"/>
                <a:ext cx="347101" cy="34710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3884" fill="none" extrusionOk="0">
                    <a:moveTo>
                      <a:pt x="6942" y="13883"/>
                    </a:moveTo>
                    <a:lnTo>
                      <a:pt x="6942" y="13883"/>
                    </a:lnTo>
                    <a:lnTo>
                      <a:pt x="6577" y="13883"/>
                    </a:lnTo>
                    <a:lnTo>
                      <a:pt x="6236" y="13834"/>
                    </a:lnTo>
                    <a:lnTo>
                      <a:pt x="5895" y="13810"/>
                    </a:lnTo>
                    <a:lnTo>
                      <a:pt x="5554" y="13737"/>
                    </a:lnTo>
                    <a:lnTo>
                      <a:pt x="5213" y="13664"/>
                    </a:lnTo>
                    <a:lnTo>
                      <a:pt x="4872" y="13566"/>
                    </a:lnTo>
                    <a:lnTo>
                      <a:pt x="4555" y="13469"/>
                    </a:lnTo>
                    <a:lnTo>
                      <a:pt x="4239" y="13323"/>
                    </a:lnTo>
                    <a:lnTo>
                      <a:pt x="3946" y="13201"/>
                    </a:lnTo>
                    <a:lnTo>
                      <a:pt x="3630" y="13031"/>
                    </a:lnTo>
                    <a:lnTo>
                      <a:pt x="3337" y="12884"/>
                    </a:lnTo>
                    <a:lnTo>
                      <a:pt x="3069" y="12690"/>
                    </a:lnTo>
                    <a:lnTo>
                      <a:pt x="2802" y="12495"/>
                    </a:lnTo>
                    <a:lnTo>
                      <a:pt x="2534" y="12300"/>
                    </a:lnTo>
                    <a:lnTo>
                      <a:pt x="2290" y="12081"/>
                    </a:lnTo>
                    <a:lnTo>
                      <a:pt x="2047" y="11837"/>
                    </a:lnTo>
                    <a:lnTo>
                      <a:pt x="1803" y="11594"/>
                    </a:lnTo>
                    <a:lnTo>
                      <a:pt x="1584" y="11350"/>
                    </a:lnTo>
                    <a:lnTo>
                      <a:pt x="1389" y="11082"/>
                    </a:lnTo>
                    <a:lnTo>
                      <a:pt x="1194" y="10814"/>
                    </a:lnTo>
                    <a:lnTo>
                      <a:pt x="999" y="10546"/>
                    </a:lnTo>
                    <a:lnTo>
                      <a:pt x="853" y="10254"/>
                    </a:lnTo>
                    <a:lnTo>
                      <a:pt x="683" y="9938"/>
                    </a:lnTo>
                    <a:lnTo>
                      <a:pt x="561" y="9645"/>
                    </a:lnTo>
                    <a:lnTo>
                      <a:pt x="415" y="9329"/>
                    </a:lnTo>
                    <a:lnTo>
                      <a:pt x="317" y="9012"/>
                    </a:lnTo>
                    <a:lnTo>
                      <a:pt x="220" y="8671"/>
                    </a:lnTo>
                    <a:lnTo>
                      <a:pt x="147" y="8330"/>
                    </a:lnTo>
                    <a:lnTo>
                      <a:pt x="74" y="7989"/>
                    </a:lnTo>
                    <a:lnTo>
                      <a:pt x="49" y="7648"/>
                    </a:lnTo>
                    <a:lnTo>
                      <a:pt x="1" y="7307"/>
                    </a:lnTo>
                    <a:lnTo>
                      <a:pt x="1" y="6942"/>
                    </a:lnTo>
                    <a:lnTo>
                      <a:pt x="1" y="6942"/>
                    </a:lnTo>
                    <a:lnTo>
                      <a:pt x="1" y="6577"/>
                    </a:lnTo>
                    <a:lnTo>
                      <a:pt x="49" y="6236"/>
                    </a:lnTo>
                    <a:lnTo>
                      <a:pt x="74" y="5895"/>
                    </a:lnTo>
                    <a:lnTo>
                      <a:pt x="147" y="5554"/>
                    </a:lnTo>
                    <a:lnTo>
                      <a:pt x="220" y="5213"/>
                    </a:lnTo>
                    <a:lnTo>
                      <a:pt x="317" y="4872"/>
                    </a:lnTo>
                    <a:lnTo>
                      <a:pt x="415" y="4555"/>
                    </a:lnTo>
                    <a:lnTo>
                      <a:pt x="561" y="4238"/>
                    </a:lnTo>
                    <a:lnTo>
                      <a:pt x="683" y="3946"/>
                    </a:lnTo>
                    <a:lnTo>
                      <a:pt x="853" y="3630"/>
                    </a:lnTo>
                    <a:lnTo>
                      <a:pt x="999" y="3337"/>
                    </a:lnTo>
                    <a:lnTo>
                      <a:pt x="1194" y="3069"/>
                    </a:lnTo>
                    <a:lnTo>
                      <a:pt x="1389" y="2802"/>
                    </a:lnTo>
                    <a:lnTo>
                      <a:pt x="1584" y="2534"/>
                    </a:lnTo>
                    <a:lnTo>
                      <a:pt x="1803" y="2290"/>
                    </a:lnTo>
                    <a:lnTo>
                      <a:pt x="2047" y="2047"/>
                    </a:lnTo>
                    <a:lnTo>
                      <a:pt x="2290" y="1803"/>
                    </a:lnTo>
                    <a:lnTo>
                      <a:pt x="2534" y="1584"/>
                    </a:lnTo>
                    <a:lnTo>
                      <a:pt x="2802" y="1389"/>
                    </a:lnTo>
                    <a:lnTo>
                      <a:pt x="3069" y="1194"/>
                    </a:lnTo>
                    <a:lnTo>
                      <a:pt x="3337" y="999"/>
                    </a:lnTo>
                    <a:lnTo>
                      <a:pt x="3630" y="853"/>
                    </a:lnTo>
                    <a:lnTo>
                      <a:pt x="3946" y="683"/>
                    </a:lnTo>
                    <a:lnTo>
                      <a:pt x="4239" y="561"/>
                    </a:lnTo>
                    <a:lnTo>
                      <a:pt x="4555" y="415"/>
                    </a:lnTo>
                    <a:lnTo>
                      <a:pt x="4872" y="317"/>
                    </a:lnTo>
                    <a:lnTo>
                      <a:pt x="5213" y="220"/>
                    </a:lnTo>
                    <a:lnTo>
                      <a:pt x="5554" y="147"/>
                    </a:lnTo>
                    <a:lnTo>
                      <a:pt x="5895" y="74"/>
                    </a:lnTo>
                    <a:lnTo>
                      <a:pt x="6236" y="49"/>
                    </a:lnTo>
                    <a:lnTo>
                      <a:pt x="6577" y="1"/>
                    </a:lnTo>
                    <a:lnTo>
                      <a:pt x="6942" y="1"/>
                    </a:lnTo>
                    <a:lnTo>
                      <a:pt x="6942" y="1"/>
                    </a:lnTo>
                    <a:lnTo>
                      <a:pt x="7307" y="1"/>
                    </a:lnTo>
                    <a:lnTo>
                      <a:pt x="7648" y="49"/>
                    </a:lnTo>
                    <a:lnTo>
                      <a:pt x="7989" y="74"/>
                    </a:lnTo>
                    <a:lnTo>
                      <a:pt x="8330" y="147"/>
                    </a:lnTo>
                    <a:lnTo>
                      <a:pt x="8671" y="220"/>
                    </a:lnTo>
                    <a:lnTo>
                      <a:pt x="9012" y="317"/>
                    </a:lnTo>
                    <a:lnTo>
                      <a:pt x="9329" y="415"/>
                    </a:lnTo>
                    <a:lnTo>
                      <a:pt x="9645" y="561"/>
                    </a:lnTo>
                    <a:lnTo>
                      <a:pt x="9938" y="683"/>
                    </a:lnTo>
                    <a:lnTo>
                      <a:pt x="10254" y="853"/>
                    </a:lnTo>
                    <a:lnTo>
                      <a:pt x="10546" y="999"/>
                    </a:lnTo>
                    <a:lnTo>
                      <a:pt x="10814" y="1194"/>
                    </a:lnTo>
                    <a:lnTo>
                      <a:pt x="11082" y="1389"/>
                    </a:lnTo>
                    <a:lnTo>
                      <a:pt x="11350" y="1584"/>
                    </a:lnTo>
                    <a:lnTo>
                      <a:pt x="11594" y="1803"/>
                    </a:lnTo>
                    <a:lnTo>
                      <a:pt x="11837" y="2047"/>
                    </a:lnTo>
                    <a:lnTo>
                      <a:pt x="12081" y="2290"/>
                    </a:lnTo>
                    <a:lnTo>
                      <a:pt x="12300" y="2534"/>
                    </a:lnTo>
                    <a:lnTo>
                      <a:pt x="12495" y="2802"/>
                    </a:lnTo>
                    <a:lnTo>
                      <a:pt x="12690" y="3069"/>
                    </a:lnTo>
                    <a:lnTo>
                      <a:pt x="12885" y="3337"/>
                    </a:lnTo>
                    <a:lnTo>
                      <a:pt x="13031" y="3630"/>
                    </a:lnTo>
                    <a:lnTo>
                      <a:pt x="13201" y="3946"/>
                    </a:lnTo>
                    <a:lnTo>
                      <a:pt x="13323" y="4238"/>
                    </a:lnTo>
                    <a:lnTo>
                      <a:pt x="13469" y="4555"/>
                    </a:lnTo>
                    <a:lnTo>
                      <a:pt x="13566" y="4872"/>
                    </a:lnTo>
                    <a:lnTo>
                      <a:pt x="13664" y="5213"/>
                    </a:lnTo>
                    <a:lnTo>
                      <a:pt x="13737" y="5554"/>
                    </a:lnTo>
                    <a:lnTo>
                      <a:pt x="13810" y="5895"/>
                    </a:lnTo>
                    <a:lnTo>
                      <a:pt x="13834" y="6236"/>
                    </a:lnTo>
                    <a:lnTo>
                      <a:pt x="13883" y="6577"/>
                    </a:lnTo>
                    <a:lnTo>
                      <a:pt x="13883" y="6942"/>
                    </a:lnTo>
                    <a:lnTo>
                      <a:pt x="13883" y="6942"/>
                    </a:lnTo>
                    <a:lnTo>
                      <a:pt x="13883" y="7307"/>
                    </a:lnTo>
                    <a:lnTo>
                      <a:pt x="13834" y="7648"/>
                    </a:lnTo>
                    <a:lnTo>
                      <a:pt x="13810" y="7989"/>
                    </a:lnTo>
                    <a:lnTo>
                      <a:pt x="13737" y="8330"/>
                    </a:lnTo>
                    <a:lnTo>
                      <a:pt x="13664" y="8671"/>
                    </a:lnTo>
                    <a:lnTo>
                      <a:pt x="13566" y="9012"/>
                    </a:lnTo>
                    <a:lnTo>
                      <a:pt x="13469" y="9329"/>
                    </a:lnTo>
                    <a:lnTo>
                      <a:pt x="13323" y="9645"/>
                    </a:lnTo>
                    <a:lnTo>
                      <a:pt x="13201" y="9938"/>
                    </a:lnTo>
                    <a:lnTo>
                      <a:pt x="13031" y="10254"/>
                    </a:lnTo>
                    <a:lnTo>
                      <a:pt x="12885" y="10546"/>
                    </a:lnTo>
                    <a:lnTo>
                      <a:pt x="12690" y="10814"/>
                    </a:lnTo>
                    <a:lnTo>
                      <a:pt x="12495" y="11082"/>
                    </a:lnTo>
                    <a:lnTo>
                      <a:pt x="12300" y="11350"/>
                    </a:lnTo>
                    <a:lnTo>
                      <a:pt x="12081" y="11594"/>
                    </a:lnTo>
                    <a:lnTo>
                      <a:pt x="11837" y="11837"/>
                    </a:lnTo>
                    <a:lnTo>
                      <a:pt x="11594" y="12081"/>
                    </a:lnTo>
                    <a:lnTo>
                      <a:pt x="11350" y="12300"/>
                    </a:lnTo>
                    <a:lnTo>
                      <a:pt x="11082" y="12495"/>
                    </a:lnTo>
                    <a:lnTo>
                      <a:pt x="10814" y="12690"/>
                    </a:lnTo>
                    <a:lnTo>
                      <a:pt x="10546" y="12884"/>
                    </a:lnTo>
                    <a:lnTo>
                      <a:pt x="10254" y="13031"/>
                    </a:lnTo>
                    <a:lnTo>
                      <a:pt x="9938" y="13201"/>
                    </a:lnTo>
                    <a:lnTo>
                      <a:pt x="9645" y="13323"/>
                    </a:lnTo>
                    <a:lnTo>
                      <a:pt x="9329" y="13469"/>
                    </a:lnTo>
                    <a:lnTo>
                      <a:pt x="9012" y="13566"/>
                    </a:lnTo>
                    <a:lnTo>
                      <a:pt x="8671" y="13664"/>
                    </a:lnTo>
                    <a:lnTo>
                      <a:pt x="8330" y="13737"/>
                    </a:lnTo>
                    <a:lnTo>
                      <a:pt x="7989" y="13810"/>
                    </a:lnTo>
                    <a:lnTo>
                      <a:pt x="7648" y="13834"/>
                    </a:lnTo>
                    <a:lnTo>
                      <a:pt x="7307" y="13883"/>
                    </a:lnTo>
                    <a:lnTo>
                      <a:pt x="6942" y="13883"/>
                    </a:lnTo>
                    <a:lnTo>
                      <a:pt x="6942" y="1388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097;p47">
                <a:extLst>
                  <a:ext uri="{FF2B5EF4-FFF2-40B4-BE49-F238E27FC236}">
                    <a16:creationId xmlns:a16="http://schemas.microsoft.com/office/drawing/2014/main" id="{8D3484D0-7333-695A-6737-F535B0086D83}"/>
                  </a:ext>
                </a:extLst>
              </p:cNvPr>
              <p:cNvSpPr/>
              <p:nvPr/>
            </p:nvSpPr>
            <p:spPr>
              <a:xfrm>
                <a:off x="7211491" y="397625"/>
                <a:ext cx="54825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772" fill="none" extrusionOk="0">
                    <a:moveTo>
                      <a:pt x="1" y="1"/>
                    </a:moveTo>
                    <a:lnTo>
                      <a:pt x="1" y="4580"/>
                    </a:lnTo>
                    <a:lnTo>
                      <a:pt x="2193" y="6772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098;p47">
                <a:extLst>
                  <a:ext uri="{FF2B5EF4-FFF2-40B4-BE49-F238E27FC236}">
                    <a16:creationId xmlns:a16="http://schemas.microsoft.com/office/drawing/2014/main" id="{9AC37ED1-A873-3B89-D7CD-CB20C97D6C07}"/>
                  </a:ext>
                </a:extLst>
              </p:cNvPr>
              <p:cNvSpPr/>
              <p:nvPr/>
            </p:nvSpPr>
            <p:spPr>
              <a:xfrm>
                <a:off x="7209666" y="333700"/>
                <a:ext cx="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0" fill="none" extrusionOk="0">
                    <a:moveTo>
                      <a:pt x="1" y="1170"/>
                    </a:moveTo>
                    <a:lnTo>
                      <a:pt x="1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099;p47">
                <a:extLst>
                  <a:ext uri="{FF2B5EF4-FFF2-40B4-BE49-F238E27FC236}">
                    <a16:creationId xmlns:a16="http://schemas.microsoft.com/office/drawing/2014/main" id="{4DF1C6BD-AF15-8682-A989-346F1E18D05F}"/>
                  </a:ext>
                </a:extLst>
              </p:cNvPr>
              <p:cNvSpPr/>
              <p:nvPr/>
            </p:nvSpPr>
            <p:spPr>
              <a:xfrm>
                <a:off x="7123216" y="356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100;p47">
                <a:extLst>
                  <a:ext uri="{FF2B5EF4-FFF2-40B4-BE49-F238E27FC236}">
                    <a16:creationId xmlns:a16="http://schemas.microsoft.com/office/drawing/2014/main" id="{4FD026BC-E4EB-1247-43D4-FE44F4F5A441}"/>
                  </a:ext>
                </a:extLst>
              </p:cNvPr>
              <p:cNvSpPr/>
              <p:nvPr/>
            </p:nvSpPr>
            <p:spPr>
              <a:xfrm>
                <a:off x="7123216" y="356850"/>
                <a:ext cx="1402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99" fill="none" extrusionOk="0">
                    <a:moveTo>
                      <a:pt x="1" y="0"/>
                    </a:moveTo>
                    <a:lnTo>
                      <a:pt x="561" y="999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1101;p47">
                <a:extLst>
                  <a:ext uri="{FF2B5EF4-FFF2-40B4-BE49-F238E27FC236}">
                    <a16:creationId xmlns:a16="http://schemas.microsoft.com/office/drawing/2014/main" id="{70349300-AFEA-B564-9C06-624718A6052F}"/>
                  </a:ext>
                </a:extLst>
              </p:cNvPr>
              <p:cNvSpPr/>
              <p:nvPr/>
            </p:nvSpPr>
            <p:spPr>
              <a:xfrm>
                <a:off x="7059291" y="420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1102;p47">
                <a:extLst>
                  <a:ext uri="{FF2B5EF4-FFF2-40B4-BE49-F238E27FC236}">
                    <a16:creationId xmlns:a16="http://schemas.microsoft.com/office/drawing/2014/main" id="{90401983-3589-24AF-97C9-7C55EA63E903}"/>
                  </a:ext>
                </a:extLst>
              </p:cNvPr>
              <p:cNvSpPr/>
              <p:nvPr/>
            </p:nvSpPr>
            <p:spPr>
              <a:xfrm>
                <a:off x="7059291" y="420775"/>
                <a:ext cx="249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61" fill="none" extrusionOk="0">
                    <a:moveTo>
                      <a:pt x="0" y="0"/>
                    </a:moveTo>
                    <a:lnTo>
                      <a:pt x="999" y="56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103;p47">
                <a:extLst>
                  <a:ext uri="{FF2B5EF4-FFF2-40B4-BE49-F238E27FC236}">
                    <a16:creationId xmlns:a16="http://schemas.microsoft.com/office/drawing/2014/main" id="{ABC19A0C-9889-1207-9F7F-BC5E462EC69A}"/>
                  </a:ext>
                </a:extLst>
              </p:cNvPr>
              <p:cNvSpPr/>
              <p:nvPr/>
            </p:nvSpPr>
            <p:spPr>
              <a:xfrm>
                <a:off x="7036141" y="507225"/>
                <a:ext cx="29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" fill="none" extrusionOk="0">
                    <a:moveTo>
                      <a:pt x="1" y="1"/>
                    </a:moveTo>
                    <a:lnTo>
                      <a:pt x="117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1104;p47">
                <a:extLst>
                  <a:ext uri="{FF2B5EF4-FFF2-40B4-BE49-F238E27FC236}">
                    <a16:creationId xmlns:a16="http://schemas.microsoft.com/office/drawing/2014/main" id="{4557CE8C-CFD1-7544-7667-67B2C88C314A}"/>
                  </a:ext>
                </a:extLst>
              </p:cNvPr>
              <p:cNvSpPr/>
              <p:nvPr/>
            </p:nvSpPr>
            <p:spPr>
              <a:xfrm>
                <a:off x="7059291" y="593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1105;p47">
                <a:extLst>
                  <a:ext uri="{FF2B5EF4-FFF2-40B4-BE49-F238E27FC236}">
                    <a16:creationId xmlns:a16="http://schemas.microsoft.com/office/drawing/2014/main" id="{66D100EA-62A2-6475-1CF1-4740D0071726}"/>
                  </a:ext>
                </a:extLst>
              </p:cNvPr>
              <p:cNvSpPr/>
              <p:nvPr/>
            </p:nvSpPr>
            <p:spPr>
              <a:xfrm>
                <a:off x="7059291" y="579700"/>
                <a:ext cx="249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61" fill="none" extrusionOk="0">
                    <a:moveTo>
                      <a:pt x="0" y="560"/>
                    </a:moveTo>
                    <a:lnTo>
                      <a:pt x="999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106;p47">
                <a:extLst>
                  <a:ext uri="{FF2B5EF4-FFF2-40B4-BE49-F238E27FC236}">
                    <a16:creationId xmlns:a16="http://schemas.microsoft.com/office/drawing/2014/main" id="{6F32315B-F698-0A0E-4577-DD6C0CE5502B}"/>
                  </a:ext>
                </a:extLst>
              </p:cNvPr>
              <p:cNvSpPr/>
              <p:nvPr/>
            </p:nvSpPr>
            <p:spPr>
              <a:xfrm>
                <a:off x="7123216" y="632675"/>
                <a:ext cx="1402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99" fill="none" extrusionOk="0">
                    <a:moveTo>
                      <a:pt x="1" y="999"/>
                    </a:moveTo>
                    <a:lnTo>
                      <a:pt x="561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107;p47">
                <a:extLst>
                  <a:ext uri="{FF2B5EF4-FFF2-40B4-BE49-F238E27FC236}">
                    <a16:creationId xmlns:a16="http://schemas.microsoft.com/office/drawing/2014/main" id="{52933F87-3339-46BC-8CFF-E6633D7AC73F}"/>
                  </a:ext>
                </a:extLst>
              </p:cNvPr>
              <p:cNvSpPr/>
              <p:nvPr/>
            </p:nvSpPr>
            <p:spPr>
              <a:xfrm>
                <a:off x="7123216" y="657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108;p47">
                <a:extLst>
                  <a:ext uri="{FF2B5EF4-FFF2-40B4-BE49-F238E27FC236}">
                    <a16:creationId xmlns:a16="http://schemas.microsoft.com/office/drawing/2014/main" id="{D0F643C9-B227-EC3C-B78E-D13944280A03}"/>
                  </a:ext>
                </a:extLst>
              </p:cNvPr>
              <p:cNvSpPr/>
              <p:nvPr/>
            </p:nvSpPr>
            <p:spPr>
              <a:xfrm>
                <a:off x="7209666" y="651550"/>
                <a:ext cx="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0" fill="none" extrusionOk="0">
                    <a:moveTo>
                      <a:pt x="1" y="0"/>
                    </a:moveTo>
                    <a:lnTo>
                      <a:pt x="1" y="1169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109;p47">
                <a:extLst>
                  <a:ext uri="{FF2B5EF4-FFF2-40B4-BE49-F238E27FC236}">
                    <a16:creationId xmlns:a16="http://schemas.microsoft.com/office/drawing/2014/main" id="{8B1BB766-25B2-E1BF-462F-D3A92C7BD919}"/>
                  </a:ext>
                </a:extLst>
              </p:cNvPr>
              <p:cNvSpPr/>
              <p:nvPr/>
            </p:nvSpPr>
            <p:spPr>
              <a:xfrm>
                <a:off x="7282141" y="632675"/>
                <a:ext cx="1402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99" fill="none" extrusionOk="0">
                    <a:moveTo>
                      <a:pt x="560" y="999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110;p47">
                <a:extLst>
                  <a:ext uri="{FF2B5EF4-FFF2-40B4-BE49-F238E27FC236}">
                    <a16:creationId xmlns:a16="http://schemas.microsoft.com/office/drawing/2014/main" id="{706A864F-20E7-12F4-1A9E-88E38586F310}"/>
                  </a:ext>
                </a:extLst>
              </p:cNvPr>
              <p:cNvSpPr/>
              <p:nvPr/>
            </p:nvSpPr>
            <p:spPr>
              <a:xfrm>
                <a:off x="7296141" y="657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111;p47">
                <a:extLst>
                  <a:ext uri="{FF2B5EF4-FFF2-40B4-BE49-F238E27FC236}">
                    <a16:creationId xmlns:a16="http://schemas.microsoft.com/office/drawing/2014/main" id="{233A5945-FB42-DE2F-9E9B-541478328622}"/>
                  </a:ext>
                </a:extLst>
              </p:cNvPr>
              <p:cNvSpPr/>
              <p:nvPr/>
            </p:nvSpPr>
            <p:spPr>
              <a:xfrm>
                <a:off x="7335116" y="579700"/>
                <a:ext cx="249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61" fill="none" extrusionOk="0">
                    <a:moveTo>
                      <a:pt x="999" y="56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112;p47">
                <a:extLst>
                  <a:ext uri="{FF2B5EF4-FFF2-40B4-BE49-F238E27FC236}">
                    <a16:creationId xmlns:a16="http://schemas.microsoft.com/office/drawing/2014/main" id="{DD006C95-545A-9564-10DA-4F7CEB8D6C8E}"/>
                  </a:ext>
                </a:extLst>
              </p:cNvPr>
              <p:cNvSpPr/>
              <p:nvPr/>
            </p:nvSpPr>
            <p:spPr>
              <a:xfrm>
                <a:off x="7360066" y="593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113;p47">
                <a:extLst>
                  <a:ext uri="{FF2B5EF4-FFF2-40B4-BE49-F238E27FC236}">
                    <a16:creationId xmlns:a16="http://schemas.microsoft.com/office/drawing/2014/main" id="{0EA1407F-9432-37C3-8FFE-88AEE9C57DB4}"/>
                  </a:ext>
                </a:extLst>
              </p:cNvPr>
              <p:cNvSpPr/>
              <p:nvPr/>
            </p:nvSpPr>
            <p:spPr>
              <a:xfrm>
                <a:off x="7353991" y="507225"/>
                <a:ext cx="29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" fill="none" extrusionOk="0">
                    <a:moveTo>
                      <a:pt x="116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114;p47">
                <a:extLst>
                  <a:ext uri="{FF2B5EF4-FFF2-40B4-BE49-F238E27FC236}">
                    <a16:creationId xmlns:a16="http://schemas.microsoft.com/office/drawing/2014/main" id="{38839425-400B-EDF2-1E98-C9C2A7BF3041}"/>
                  </a:ext>
                </a:extLst>
              </p:cNvPr>
              <p:cNvSpPr/>
              <p:nvPr/>
            </p:nvSpPr>
            <p:spPr>
              <a:xfrm>
                <a:off x="7335116" y="420775"/>
                <a:ext cx="249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61" fill="none" extrusionOk="0">
                    <a:moveTo>
                      <a:pt x="0" y="561"/>
                    </a:moveTo>
                    <a:lnTo>
                      <a:pt x="999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1115;p47">
                <a:extLst>
                  <a:ext uri="{FF2B5EF4-FFF2-40B4-BE49-F238E27FC236}">
                    <a16:creationId xmlns:a16="http://schemas.microsoft.com/office/drawing/2014/main" id="{2A835D13-4446-ADFF-4C37-6B751F5E7D6A}"/>
                  </a:ext>
                </a:extLst>
              </p:cNvPr>
              <p:cNvSpPr/>
              <p:nvPr/>
            </p:nvSpPr>
            <p:spPr>
              <a:xfrm>
                <a:off x="7360066" y="420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1116;p47">
                <a:extLst>
                  <a:ext uri="{FF2B5EF4-FFF2-40B4-BE49-F238E27FC236}">
                    <a16:creationId xmlns:a16="http://schemas.microsoft.com/office/drawing/2014/main" id="{DFE99BB3-BC7F-38FC-8847-2EE866F866E9}"/>
                  </a:ext>
                </a:extLst>
              </p:cNvPr>
              <p:cNvSpPr/>
              <p:nvPr/>
            </p:nvSpPr>
            <p:spPr>
              <a:xfrm>
                <a:off x="7282141" y="356850"/>
                <a:ext cx="1402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99" fill="none" extrusionOk="0">
                    <a:moveTo>
                      <a:pt x="560" y="0"/>
                    </a:moveTo>
                    <a:lnTo>
                      <a:pt x="0" y="999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1117;p47">
                <a:extLst>
                  <a:ext uri="{FF2B5EF4-FFF2-40B4-BE49-F238E27FC236}">
                    <a16:creationId xmlns:a16="http://schemas.microsoft.com/office/drawing/2014/main" id="{A5EE63B5-1551-48DA-7402-CD3FCD321625}"/>
                  </a:ext>
                </a:extLst>
              </p:cNvPr>
              <p:cNvSpPr/>
              <p:nvPr/>
            </p:nvSpPr>
            <p:spPr>
              <a:xfrm>
                <a:off x="7296141" y="356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" name="Imagem 8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7D8B644-597A-C7A2-B7BC-CAEF3E450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29" y="2076628"/>
            <a:ext cx="4344352" cy="400752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9ED2F42-2C05-BF6D-0448-4EA48DAE2B29}"/>
              </a:ext>
            </a:extLst>
          </p:cNvPr>
          <p:cNvSpPr txBox="1"/>
          <p:nvPr/>
        </p:nvSpPr>
        <p:spPr>
          <a:xfrm>
            <a:off x="7354143" y="4851440"/>
            <a:ext cx="2746237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Este não é um aspecto de cumprimento de prazo legal. É uma métrica de velocidade de atendimento: quanto mais rápido, melhor a nota.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0C223F3-929C-BA88-E525-623D6F8F6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05161" y="4891914"/>
            <a:ext cx="838451" cy="8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FC6CE-558F-87BB-358B-2E3D3F9A9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E1D972-E521-6570-977D-FD9D0CBAC4BE}"/>
              </a:ext>
            </a:extLst>
          </p:cNvPr>
          <p:cNvSpPr txBox="1"/>
          <p:nvPr/>
        </p:nvSpPr>
        <p:spPr>
          <a:xfrm>
            <a:off x="1050132" y="240633"/>
            <a:ext cx="929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ITP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34E9AC-6917-7B08-7106-9DFA42706877}"/>
              </a:ext>
            </a:extLst>
          </p:cNvPr>
          <p:cNvSpPr txBox="1"/>
          <p:nvPr/>
        </p:nvSpPr>
        <p:spPr>
          <a:xfrm>
            <a:off x="505326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9EA870-93C8-08B3-BE47-4958DCA9CC0F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50" name="Google Shape;158;p19">
            <a:extLst>
              <a:ext uri="{FF2B5EF4-FFF2-40B4-BE49-F238E27FC236}">
                <a16:creationId xmlns:a16="http://schemas.microsoft.com/office/drawing/2014/main" id="{D1F7E1E5-599B-68B6-7952-66FAF707DC4A}"/>
              </a:ext>
            </a:extLst>
          </p:cNvPr>
          <p:cNvSpPr txBox="1">
            <a:spLocks/>
          </p:cNvSpPr>
          <p:nvPr/>
        </p:nvSpPr>
        <p:spPr>
          <a:xfrm>
            <a:off x="1953616" y="1037410"/>
            <a:ext cx="7344207" cy="435698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200" dirty="0"/>
              <a:t>Agilidade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pt-BR" sz="1200" b="1" dirty="0"/>
              <a:t>Aspectos formais </a:t>
            </a:r>
            <a:r>
              <a:rPr lang="pt-BR" sz="1200" dirty="0"/>
              <a:t>– verifica a existência de requisitos de formalidade na construção da resposta e subdivide-se em: i) saudação formal ao munícipe, observando o princípio da urbanidade. Recomenda-se iniciar a resposta com “Prezado Munícipe”, “Caro Munícipe” e sem mencionar o nome do destinatário; </a:t>
            </a:r>
            <a:r>
              <a:rPr lang="pt-BR" sz="1200" dirty="0" err="1"/>
              <a:t>ii</a:t>
            </a:r>
            <a:r>
              <a:rPr lang="pt-BR" sz="1200" dirty="0"/>
              <a:t>) assinatura da Chefia de Gabinete, nos termos do Decreto 53.623/12, art. 18, § 1º.</a:t>
            </a:r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pt-BR" sz="1200" b="1" dirty="0"/>
          </a:p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b="1" dirty="0"/>
          </a:p>
        </p:txBody>
      </p:sp>
      <p:pic>
        <p:nvPicPr>
          <p:cNvPr id="117" name="Imagem 116" descr="Interface gráfica do usuário, Texto, Aplicativ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66B8069F-B998-A4E6-0BED-845B6C4EA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29" y="3018845"/>
            <a:ext cx="7769701" cy="3388609"/>
          </a:xfrm>
          <a:prstGeom prst="rect">
            <a:avLst/>
          </a:prstGeom>
        </p:spPr>
      </p:pic>
      <p:grpSp>
        <p:nvGrpSpPr>
          <p:cNvPr id="223" name="Agrupar 222">
            <a:extLst>
              <a:ext uri="{FF2B5EF4-FFF2-40B4-BE49-F238E27FC236}">
                <a16:creationId xmlns:a16="http://schemas.microsoft.com/office/drawing/2014/main" id="{52727759-1033-9415-6B51-E9E8ED26B589}"/>
              </a:ext>
            </a:extLst>
          </p:cNvPr>
          <p:cNvGrpSpPr/>
          <p:nvPr/>
        </p:nvGrpSpPr>
        <p:grpSpPr>
          <a:xfrm>
            <a:off x="880218" y="1104893"/>
            <a:ext cx="919576" cy="5302561"/>
            <a:chOff x="1237698" y="940651"/>
            <a:chExt cx="749661" cy="530256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24" name="Agrupar 223">
              <a:extLst>
                <a:ext uri="{FF2B5EF4-FFF2-40B4-BE49-F238E27FC236}">
                  <a16:creationId xmlns:a16="http://schemas.microsoft.com/office/drawing/2014/main" id="{6110ABE1-7D75-F6C2-DF28-5A2423CEF8B0}"/>
                </a:ext>
              </a:extLst>
            </p:cNvPr>
            <p:cNvGrpSpPr/>
            <p:nvPr/>
          </p:nvGrpSpPr>
          <p:grpSpPr>
            <a:xfrm>
              <a:off x="1237698" y="940651"/>
              <a:ext cx="749661" cy="5302561"/>
              <a:chOff x="1237698" y="939843"/>
              <a:chExt cx="749661" cy="5362782"/>
            </a:xfrm>
            <a:grpFill/>
          </p:grpSpPr>
          <p:sp>
            <p:nvSpPr>
              <p:cNvPr id="233" name="Retângulo Arredondado 3">
                <a:extLst>
                  <a:ext uri="{FF2B5EF4-FFF2-40B4-BE49-F238E27FC236}">
                    <a16:creationId xmlns:a16="http://schemas.microsoft.com/office/drawing/2014/main" id="{F174D9D8-1318-A904-440B-CE3330A57531}"/>
                  </a:ext>
                </a:extLst>
              </p:cNvPr>
              <p:cNvSpPr/>
              <p:nvPr/>
            </p:nvSpPr>
            <p:spPr>
              <a:xfrm>
                <a:off x="1237698" y="939843"/>
                <a:ext cx="749661" cy="5362782"/>
              </a:xfrm>
              <a:prstGeom prst="roundRect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234" name="Google Shape;1094;p47">
                <a:extLst>
                  <a:ext uri="{FF2B5EF4-FFF2-40B4-BE49-F238E27FC236}">
                    <a16:creationId xmlns:a16="http://schemas.microsoft.com/office/drawing/2014/main" id="{AF88AEE6-C44E-FB79-D983-15229A787AD5}"/>
                  </a:ext>
                </a:extLst>
              </p:cNvPr>
              <p:cNvGrpSpPr/>
              <p:nvPr/>
            </p:nvGrpSpPr>
            <p:grpSpPr>
              <a:xfrm>
                <a:off x="1431308" y="1184639"/>
                <a:ext cx="332670" cy="332670"/>
                <a:chOff x="7011791" y="309350"/>
                <a:chExt cx="395800" cy="395800"/>
              </a:xfrm>
              <a:grpFill/>
            </p:grpSpPr>
            <p:sp>
              <p:nvSpPr>
                <p:cNvPr id="235" name="Google Shape;1095;p47">
                  <a:extLst>
                    <a:ext uri="{FF2B5EF4-FFF2-40B4-BE49-F238E27FC236}">
                      <a16:creationId xmlns:a16="http://schemas.microsoft.com/office/drawing/2014/main" id="{1A2A85EF-9240-BB46-FE18-8FEBB50AF03E}"/>
                    </a:ext>
                  </a:extLst>
                </p:cNvPr>
                <p:cNvSpPr/>
                <p:nvPr/>
              </p:nvSpPr>
              <p:spPr>
                <a:xfrm>
                  <a:off x="7011791" y="309350"/>
                  <a:ext cx="395800" cy="39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2" h="15832" fill="none" extrusionOk="0">
                      <a:moveTo>
                        <a:pt x="7916" y="1"/>
                      </a:moveTo>
                      <a:lnTo>
                        <a:pt x="7916" y="1"/>
                      </a:lnTo>
                      <a:lnTo>
                        <a:pt x="7502" y="25"/>
                      </a:lnTo>
                      <a:lnTo>
                        <a:pt x="7112" y="49"/>
                      </a:lnTo>
                      <a:lnTo>
                        <a:pt x="6723" y="98"/>
                      </a:lnTo>
                      <a:lnTo>
                        <a:pt x="6333" y="171"/>
                      </a:lnTo>
                      <a:lnTo>
                        <a:pt x="5943" y="244"/>
                      </a:lnTo>
                      <a:lnTo>
                        <a:pt x="5553" y="366"/>
                      </a:lnTo>
                      <a:lnTo>
                        <a:pt x="5188" y="488"/>
                      </a:lnTo>
                      <a:lnTo>
                        <a:pt x="4847" y="634"/>
                      </a:lnTo>
                      <a:lnTo>
                        <a:pt x="4482" y="780"/>
                      </a:lnTo>
                      <a:lnTo>
                        <a:pt x="4141" y="950"/>
                      </a:lnTo>
                      <a:lnTo>
                        <a:pt x="3824" y="1145"/>
                      </a:lnTo>
                      <a:lnTo>
                        <a:pt x="3483" y="1364"/>
                      </a:lnTo>
                      <a:lnTo>
                        <a:pt x="3191" y="1584"/>
                      </a:lnTo>
                      <a:lnTo>
                        <a:pt x="2874" y="1803"/>
                      </a:lnTo>
                      <a:lnTo>
                        <a:pt x="2607" y="2071"/>
                      </a:lnTo>
                      <a:lnTo>
                        <a:pt x="2314" y="2314"/>
                      </a:lnTo>
                      <a:lnTo>
                        <a:pt x="2071" y="2607"/>
                      </a:lnTo>
                      <a:lnTo>
                        <a:pt x="1803" y="2874"/>
                      </a:lnTo>
                      <a:lnTo>
                        <a:pt x="1584" y="3191"/>
                      </a:lnTo>
                      <a:lnTo>
                        <a:pt x="1364" y="3483"/>
                      </a:lnTo>
                      <a:lnTo>
                        <a:pt x="1145" y="3824"/>
                      </a:lnTo>
                      <a:lnTo>
                        <a:pt x="950" y="4141"/>
                      </a:lnTo>
                      <a:lnTo>
                        <a:pt x="780" y="4482"/>
                      </a:lnTo>
                      <a:lnTo>
                        <a:pt x="634" y="4847"/>
                      </a:lnTo>
                      <a:lnTo>
                        <a:pt x="488" y="5188"/>
                      </a:lnTo>
                      <a:lnTo>
                        <a:pt x="366" y="5553"/>
                      </a:lnTo>
                      <a:lnTo>
                        <a:pt x="244" y="5943"/>
                      </a:lnTo>
                      <a:lnTo>
                        <a:pt x="171" y="6333"/>
                      </a:lnTo>
                      <a:lnTo>
                        <a:pt x="98" y="6722"/>
                      </a:lnTo>
                      <a:lnTo>
                        <a:pt x="49" y="7112"/>
                      </a:lnTo>
                      <a:lnTo>
                        <a:pt x="25" y="7502"/>
                      </a:lnTo>
                      <a:lnTo>
                        <a:pt x="1" y="7916"/>
                      </a:lnTo>
                      <a:lnTo>
                        <a:pt x="1" y="7916"/>
                      </a:lnTo>
                      <a:lnTo>
                        <a:pt x="25" y="8330"/>
                      </a:lnTo>
                      <a:lnTo>
                        <a:pt x="49" y="8720"/>
                      </a:lnTo>
                      <a:lnTo>
                        <a:pt x="98" y="9109"/>
                      </a:lnTo>
                      <a:lnTo>
                        <a:pt x="171" y="9499"/>
                      </a:lnTo>
                      <a:lnTo>
                        <a:pt x="244" y="9889"/>
                      </a:lnTo>
                      <a:lnTo>
                        <a:pt x="366" y="10278"/>
                      </a:lnTo>
                      <a:lnTo>
                        <a:pt x="488" y="10644"/>
                      </a:lnTo>
                      <a:lnTo>
                        <a:pt x="634" y="10985"/>
                      </a:lnTo>
                      <a:lnTo>
                        <a:pt x="780" y="11350"/>
                      </a:lnTo>
                      <a:lnTo>
                        <a:pt x="950" y="11691"/>
                      </a:lnTo>
                      <a:lnTo>
                        <a:pt x="1145" y="12008"/>
                      </a:lnTo>
                      <a:lnTo>
                        <a:pt x="1364" y="12348"/>
                      </a:lnTo>
                      <a:lnTo>
                        <a:pt x="1584" y="12641"/>
                      </a:lnTo>
                      <a:lnTo>
                        <a:pt x="1803" y="12957"/>
                      </a:lnTo>
                      <a:lnTo>
                        <a:pt x="2071" y="13225"/>
                      </a:lnTo>
                      <a:lnTo>
                        <a:pt x="2314" y="13518"/>
                      </a:lnTo>
                      <a:lnTo>
                        <a:pt x="2607" y="13761"/>
                      </a:lnTo>
                      <a:lnTo>
                        <a:pt x="2874" y="14029"/>
                      </a:lnTo>
                      <a:lnTo>
                        <a:pt x="3191" y="14248"/>
                      </a:lnTo>
                      <a:lnTo>
                        <a:pt x="3483" y="14467"/>
                      </a:lnTo>
                      <a:lnTo>
                        <a:pt x="3824" y="14687"/>
                      </a:lnTo>
                      <a:lnTo>
                        <a:pt x="4141" y="14881"/>
                      </a:lnTo>
                      <a:lnTo>
                        <a:pt x="4482" y="15052"/>
                      </a:lnTo>
                      <a:lnTo>
                        <a:pt x="4847" y="15198"/>
                      </a:lnTo>
                      <a:lnTo>
                        <a:pt x="5188" y="15344"/>
                      </a:lnTo>
                      <a:lnTo>
                        <a:pt x="5553" y="15466"/>
                      </a:lnTo>
                      <a:lnTo>
                        <a:pt x="5943" y="15588"/>
                      </a:lnTo>
                      <a:lnTo>
                        <a:pt x="6333" y="15661"/>
                      </a:lnTo>
                      <a:lnTo>
                        <a:pt x="6723" y="15734"/>
                      </a:lnTo>
                      <a:lnTo>
                        <a:pt x="7112" y="15783"/>
                      </a:lnTo>
                      <a:lnTo>
                        <a:pt x="7502" y="15807"/>
                      </a:lnTo>
                      <a:lnTo>
                        <a:pt x="7916" y="15831"/>
                      </a:lnTo>
                      <a:lnTo>
                        <a:pt x="7916" y="15831"/>
                      </a:lnTo>
                      <a:lnTo>
                        <a:pt x="8330" y="15807"/>
                      </a:lnTo>
                      <a:lnTo>
                        <a:pt x="8720" y="15783"/>
                      </a:lnTo>
                      <a:lnTo>
                        <a:pt x="9109" y="15734"/>
                      </a:lnTo>
                      <a:lnTo>
                        <a:pt x="9499" y="15661"/>
                      </a:lnTo>
                      <a:lnTo>
                        <a:pt x="9889" y="15588"/>
                      </a:lnTo>
                      <a:lnTo>
                        <a:pt x="10278" y="15466"/>
                      </a:lnTo>
                      <a:lnTo>
                        <a:pt x="10644" y="15344"/>
                      </a:lnTo>
                      <a:lnTo>
                        <a:pt x="10985" y="15198"/>
                      </a:lnTo>
                      <a:lnTo>
                        <a:pt x="11350" y="15052"/>
                      </a:lnTo>
                      <a:lnTo>
                        <a:pt x="11691" y="14881"/>
                      </a:lnTo>
                      <a:lnTo>
                        <a:pt x="12008" y="14687"/>
                      </a:lnTo>
                      <a:lnTo>
                        <a:pt x="12349" y="14467"/>
                      </a:lnTo>
                      <a:lnTo>
                        <a:pt x="12641" y="14248"/>
                      </a:lnTo>
                      <a:lnTo>
                        <a:pt x="12957" y="14029"/>
                      </a:lnTo>
                      <a:lnTo>
                        <a:pt x="13225" y="13761"/>
                      </a:lnTo>
                      <a:lnTo>
                        <a:pt x="13518" y="13518"/>
                      </a:lnTo>
                      <a:lnTo>
                        <a:pt x="13761" y="13225"/>
                      </a:lnTo>
                      <a:lnTo>
                        <a:pt x="14029" y="12957"/>
                      </a:lnTo>
                      <a:lnTo>
                        <a:pt x="14248" y="12641"/>
                      </a:lnTo>
                      <a:lnTo>
                        <a:pt x="14467" y="12348"/>
                      </a:lnTo>
                      <a:lnTo>
                        <a:pt x="14687" y="12008"/>
                      </a:lnTo>
                      <a:lnTo>
                        <a:pt x="14881" y="11691"/>
                      </a:lnTo>
                      <a:lnTo>
                        <a:pt x="15052" y="11350"/>
                      </a:lnTo>
                      <a:lnTo>
                        <a:pt x="15198" y="10985"/>
                      </a:lnTo>
                      <a:lnTo>
                        <a:pt x="15344" y="10644"/>
                      </a:lnTo>
                      <a:lnTo>
                        <a:pt x="15466" y="10278"/>
                      </a:lnTo>
                      <a:lnTo>
                        <a:pt x="15588" y="9889"/>
                      </a:lnTo>
                      <a:lnTo>
                        <a:pt x="15661" y="9499"/>
                      </a:lnTo>
                      <a:lnTo>
                        <a:pt x="15734" y="9109"/>
                      </a:lnTo>
                      <a:lnTo>
                        <a:pt x="15783" y="8720"/>
                      </a:lnTo>
                      <a:lnTo>
                        <a:pt x="15807" y="8330"/>
                      </a:lnTo>
                      <a:lnTo>
                        <a:pt x="15831" y="7916"/>
                      </a:lnTo>
                      <a:lnTo>
                        <a:pt x="15831" y="7916"/>
                      </a:lnTo>
                      <a:lnTo>
                        <a:pt x="15807" y="7502"/>
                      </a:lnTo>
                      <a:lnTo>
                        <a:pt x="15783" y="7112"/>
                      </a:lnTo>
                      <a:lnTo>
                        <a:pt x="15734" y="6722"/>
                      </a:lnTo>
                      <a:lnTo>
                        <a:pt x="15661" y="6333"/>
                      </a:lnTo>
                      <a:lnTo>
                        <a:pt x="15588" y="5943"/>
                      </a:lnTo>
                      <a:lnTo>
                        <a:pt x="15466" y="5553"/>
                      </a:lnTo>
                      <a:lnTo>
                        <a:pt x="15344" y="5188"/>
                      </a:lnTo>
                      <a:lnTo>
                        <a:pt x="15198" y="4847"/>
                      </a:lnTo>
                      <a:lnTo>
                        <a:pt x="15052" y="4482"/>
                      </a:lnTo>
                      <a:lnTo>
                        <a:pt x="14881" y="4141"/>
                      </a:lnTo>
                      <a:lnTo>
                        <a:pt x="14687" y="3824"/>
                      </a:lnTo>
                      <a:lnTo>
                        <a:pt x="14467" y="3483"/>
                      </a:lnTo>
                      <a:lnTo>
                        <a:pt x="14248" y="3191"/>
                      </a:lnTo>
                      <a:lnTo>
                        <a:pt x="14029" y="2874"/>
                      </a:lnTo>
                      <a:lnTo>
                        <a:pt x="13761" y="2607"/>
                      </a:lnTo>
                      <a:lnTo>
                        <a:pt x="13518" y="2314"/>
                      </a:lnTo>
                      <a:lnTo>
                        <a:pt x="13225" y="2071"/>
                      </a:lnTo>
                      <a:lnTo>
                        <a:pt x="12957" y="1803"/>
                      </a:lnTo>
                      <a:lnTo>
                        <a:pt x="12641" y="1584"/>
                      </a:lnTo>
                      <a:lnTo>
                        <a:pt x="12349" y="1364"/>
                      </a:lnTo>
                      <a:lnTo>
                        <a:pt x="12008" y="1145"/>
                      </a:lnTo>
                      <a:lnTo>
                        <a:pt x="11691" y="950"/>
                      </a:lnTo>
                      <a:lnTo>
                        <a:pt x="11350" y="780"/>
                      </a:lnTo>
                      <a:lnTo>
                        <a:pt x="10985" y="634"/>
                      </a:lnTo>
                      <a:lnTo>
                        <a:pt x="10644" y="488"/>
                      </a:lnTo>
                      <a:lnTo>
                        <a:pt x="10278" y="366"/>
                      </a:lnTo>
                      <a:lnTo>
                        <a:pt x="9889" y="244"/>
                      </a:lnTo>
                      <a:lnTo>
                        <a:pt x="9499" y="171"/>
                      </a:lnTo>
                      <a:lnTo>
                        <a:pt x="9109" y="98"/>
                      </a:lnTo>
                      <a:lnTo>
                        <a:pt x="8720" y="49"/>
                      </a:lnTo>
                      <a:lnTo>
                        <a:pt x="8330" y="25"/>
                      </a:lnTo>
                      <a:lnTo>
                        <a:pt x="7916" y="1"/>
                      </a:lnTo>
                      <a:lnTo>
                        <a:pt x="7916" y="1"/>
                      </a:lnTo>
                      <a:close/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6" name="Google Shape;1096;p47">
                  <a:extLst>
                    <a:ext uri="{FF2B5EF4-FFF2-40B4-BE49-F238E27FC236}">
                      <a16:creationId xmlns:a16="http://schemas.microsoft.com/office/drawing/2014/main" id="{60A1B204-B1D4-FCBF-7191-3119AB963554}"/>
                    </a:ext>
                  </a:extLst>
                </p:cNvPr>
                <p:cNvSpPr/>
                <p:nvPr/>
              </p:nvSpPr>
              <p:spPr>
                <a:xfrm>
                  <a:off x="7036144" y="333700"/>
                  <a:ext cx="347101" cy="3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4" h="13884" fill="none" extrusionOk="0">
                      <a:moveTo>
                        <a:pt x="6942" y="13883"/>
                      </a:moveTo>
                      <a:lnTo>
                        <a:pt x="6942" y="13883"/>
                      </a:lnTo>
                      <a:lnTo>
                        <a:pt x="6577" y="13883"/>
                      </a:lnTo>
                      <a:lnTo>
                        <a:pt x="6236" y="13834"/>
                      </a:lnTo>
                      <a:lnTo>
                        <a:pt x="5895" y="13810"/>
                      </a:lnTo>
                      <a:lnTo>
                        <a:pt x="5554" y="13737"/>
                      </a:lnTo>
                      <a:lnTo>
                        <a:pt x="5213" y="13664"/>
                      </a:lnTo>
                      <a:lnTo>
                        <a:pt x="4872" y="13566"/>
                      </a:lnTo>
                      <a:lnTo>
                        <a:pt x="4555" y="13469"/>
                      </a:lnTo>
                      <a:lnTo>
                        <a:pt x="4239" y="13323"/>
                      </a:lnTo>
                      <a:lnTo>
                        <a:pt x="3946" y="13201"/>
                      </a:lnTo>
                      <a:lnTo>
                        <a:pt x="3630" y="13031"/>
                      </a:lnTo>
                      <a:lnTo>
                        <a:pt x="3337" y="12884"/>
                      </a:lnTo>
                      <a:lnTo>
                        <a:pt x="3069" y="12690"/>
                      </a:lnTo>
                      <a:lnTo>
                        <a:pt x="2802" y="12495"/>
                      </a:lnTo>
                      <a:lnTo>
                        <a:pt x="2534" y="12300"/>
                      </a:lnTo>
                      <a:lnTo>
                        <a:pt x="2290" y="12081"/>
                      </a:lnTo>
                      <a:lnTo>
                        <a:pt x="2047" y="11837"/>
                      </a:lnTo>
                      <a:lnTo>
                        <a:pt x="1803" y="11594"/>
                      </a:lnTo>
                      <a:lnTo>
                        <a:pt x="1584" y="11350"/>
                      </a:lnTo>
                      <a:lnTo>
                        <a:pt x="1389" y="11082"/>
                      </a:lnTo>
                      <a:lnTo>
                        <a:pt x="1194" y="10814"/>
                      </a:lnTo>
                      <a:lnTo>
                        <a:pt x="999" y="10546"/>
                      </a:lnTo>
                      <a:lnTo>
                        <a:pt x="853" y="10254"/>
                      </a:lnTo>
                      <a:lnTo>
                        <a:pt x="683" y="9938"/>
                      </a:lnTo>
                      <a:lnTo>
                        <a:pt x="561" y="9645"/>
                      </a:lnTo>
                      <a:lnTo>
                        <a:pt x="415" y="9329"/>
                      </a:lnTo>
                      <a:lnTo>
                        <a:pt x="317" y="9012"/>
                      </a:lnTo>
                      <a:lnTo>
                        <a:pt x="220" y="8671"/>
                      </a:lnTo>
                      <a:lnTo>
                        <a:pt x="147" y="8330"/>
                      </a:lnTo>
                      <a:lnTo>
                        <a:pt x="74" y="7989"/>
                      </a:lnTo>
                      <a:lnTo>
                        <a:pt x="49" y="7648"/>
                      </a:lnTo>
                      <a:lnTo>
                        <a:pt x="1" y="7307"/>
                      </a:lnTo>
                      <a:lnTo>
                        <a:pt x="1" y="6942"/>
                      </a:lnTo>
                      <a:lnTo>
                        <a:pt x="1" y="6942"/>
                      </a:lnTo>
                      <a:lnTo>
                        <a:pt x="1" y="6577"/>
                      </a:lnTo>
                      <a:lnTo>
                        <a:pt x="49" y="6236"/>
                      </a:lnTo>
                      <a:lnTo>
                        <a:pt x="74" y="5895"/>
                      </a:lnTo>
                      <a:lnTo>
                        <a:pt x="147" y="5554"/>
                      </a:lnTo>
                      <a:lnTo>
                        <a:pt x="220" y="5213"/>
                      </a:lnTo>
                      <a:lnTo>
                        <a:pt x="317" y="4872"/>
                      </a:lnTo>
                      <a:lnTo>
                        <a:pt x="415" y="4555"/>
                      </a:lnTo>
                      <a:lnTo>
                        <a:pt x="561" y="4238"/>
                      </a:lnTo>
                      <a:lnTo>
                        <a:pt x="683" y="3946"/>
                      </a:lnTo>
                      <a:lnTo>
                        <a:pt x="853" y="3630"/>
                      </a:lnTo>
                      <a:lnTo>
                        <a:pt x="999" y="3337"/>
                      </a:lnTo>
                      <a:lnTo>
                        <a:pt x="1194" y="3069"/>
                      </a:lnTo>
                      <a:lnTo>
                        <a:pt x="1389" y="2802"/>
                      </a:lnTo>
                      <a:lnTo>
                        <a:pt x="1584" y="2534"/>
                      </a:lnTo>
                      <a:lnTo>
                        <a:pt x="1803" y="2290"/>
                      </a:lnTo>
                      <a:lnTo>
                        <a:pt x="2047" y="2047"/>
                      </a:lnTo>
                      <a:lnTo>
                        <a:pt x="2290" y="1803"/>
                      </a:lnTo>
                      <a:lnTo>
                        <a:pt x="2534" y="1584"/>
                      </a:lnTo>
                      <a:lnTo>
                        <a:pt x="2802" y="1389"/>
                      </a:lnTo>
                      <a:lnTo>
                        <a:pt x="3069" y="1194"/>
                      </a:lnTo>
                      <a:lnTo>
                        <a:pt x="3337" y="999"/>
                      </a:lnTo>
                      <a:lnTo>
                        <a:pt x="3630" y="853"/>
                      </a:lnTo>
                      <a:lnTo>
                        <a:pt x="3946" y="683"/>
                      </a:lnTo>
                      <a:lnTo>
                        <a:pt x="4239" y="561"/>
                      </a:lnTo>
                      <a:lnTo>
                        <a:pt x="4555" y="415"/>
                      </a:lnTo>
                      <a:lnTo>
                        <a:pt x="4872" y="317"/>
                      </a:lnTo>
                      <a:lnTo>
                        <a:pt x="5213" y="220"/>
                      </a:lnTo>
                      <a:lnTo>
                        <a:pt x="5554" y="147"/>
                      </a:lnTo>
                      <a:lnTo>
                        <a:pt x="5895" y="74"/>
                      </a:lnTo>
                      <a:lnTo>
                        <a:pt x="6236" y="49"/>
                      </a:lnTo>
                      <a:lnTo>
                        <a:pt x="6577" y="1"/>
                      </a:lnTo>
                      <a:lnTo>
                        <a:pt x="6942" y="1"/>
                      </a:lnTo>
                      <a:lnTo>
                        <a:pt x="6942" y="1"/>
                      </a:lnTo>
                      <a:lnTo>
                        <a:pt x="7307" y="1"/>
                      </a:lnTo>
                      <a:lnTo>
                        <a:pt x="7648" y="49"/>
                      </a:lnTo>
                      <a:lnTo>
                        <a:pt x="7989" y="74"/>
                      </a:lnTo>
                      <a:lnTo>
                        <a:pt x="8330" y="147"/>
                      </a:lnTo>
                      <a:lnTo>
                        <a:pt x="8671" y="220"/>
                      </a:lnTo>
                      <a:lnTo>
                        <a:pt x="9012" y="317"/>
                      </a:lnTo>
                      <a:lnTo>
                        <a:pt x="9329" y="415"/>
                      </a:lnTo>
                      <a:lnTo>
                        <a:pt x="9645" y="561"/>
                      </a:lnTo>
                      <a:lnTo>
                        <a:pt x="9938" y="683"/>
                      </a:lnTo>
                      <a:lnTo>
                        <a:pt x="10254" y="853"/>
                      </a:lnTo>
                      <a:lnTo>
                        <a:pt x="10546" y="999"/>
                      </a:lnTo>
                      <a:lnTo>
                        <a:pt x="10814" y="1194"/>
                      </a:lnTo>
                      <a:lnTo>
                        <a:pt x="11082" y="1389"/>
                      </a:lnTo>
                      <a:lnTo>
                        <a:pt x="11350" y="1584"/>
                      </a:lnTo>
                      <a:lnTo>
                        <a:pt x="11594" y="1803"/>
                      </a:lnTo>
                      <a:lnTo>
                        <a:pt x="11837" y="2047"/>
                      </a:lnTo>
                      <a:lnTo>
                        <a:pt x="12081" y="2290"/>
                      </a:lnTo>
                      <a:lnTo>
                        <a:pt x="12300" y="2534"/>
                      </a:lnTo>
                      <a:lnTo>
                        <a:pt x="12495" y="2802"/>
                      </a:lnTo>
                      <a:lnTo>
                        <a:pt x="12690" y="3069"/>
                      </a:lnTo>
                      <a:lnTo>
                        <a:pt x="12885" y="3337"/>
                      </a:lnTo>
                      <a:lnTo>
                        <a:pt x="13031" y="3630"/>
                      </a:lnTo>
                      <a:lnTo>
                        <a:pt x="13201" y="3946"/>
                      </a:lnTo>
                      <a:lnTo>
                        <a:pt x="13323" y="4238"/>
                      </a:lnTo>
                      <a:lnTo>
                        <a:pt x="13469" y="4555"/>
                      </a:lnTo>
                      <a:lnTo>
                        <a:pt x="13566" y="4872"/>
                      </a:lnTo>
                      <a:lnTo>
                        <a:pt x="13664" y="5213"/>
                      </a:lnTo>
                      <a:lnTo>
                        <a:pt x="13737" y="5554"/>
                      </a:lnTo>
                      <a:lnTo>
                        <a:pt x="13810" y="5895"/>
                      </a:lnTo>
                      <a:lnTo>
                        <a:pt x="13834" y="6236"/>
                      </a:lnTo>
                      <a:lnTo>
                        <a:pt x="13883" y="6577"/>
                      </a:lnTo>
                      <a:lnTo>
                        <a:pt x="13883" y="6942"/>
                      </a:lnTo>
                      <a:lnTo>
                        <a:pt x="13883" y="6942"/>
                      </a:lnTo>
                      <a:lnTo>
                        <a:pt x="13883" y="7307"/>
                      </a:lnTo>
                      <a:lnTo>
                        <a:pt x="13834" y="7648"/>
                      </a:lnTo>
                      <a:lnTo>
                        <a:pt x="13810" y="7989"/>
                      </a:lnTo>
                      <a:lnTo>
                        <a:pt x="13737" y="8330"/>
                      </a:lnTo>
                      <a:lnTo>
                        <a:pt x="13664" y="8671"/>
                      </a:lnTo>
                      <a:lnTo>
                        <a:pt x="13566" y="9012"/>
                      </a:lnTo>
                      <a:lnTo>
                        <a:pt x="13469" y="9329"/>
                      </a:lnTo>
                      <a:lnTo>
                        <a:pt x="13323" y="9645"/>
                      </a:lnTo>
                      <a:lnTo>
                        <a:pt x="13201" y="9938"/>
                      </a:lnTo>
                      <a:lnTo>
                        <a:pt x="13031" y="10254"/>
                      </a:lnTo>
                      <a:lnTo>
                        <a:pt x="12885" y="10546"/>
                      </a:lnTo>
                      <a:lnTo>
                        <a:pt x="12690" y="10814"/>
                      </a:lnTo>
                      <a:lnTo>
                        <a:pt x="12495" y="11082"/>
                      </a:lnTo>
                      <a:lnTo>
                        <a:pt x="12300" y="11350"/>
                      </a:lnTo>
                      <a:lnTo>
                        <a:pt x="12081" y="11594"/>
                      </a:lnTo>
                      <a:lnTo>
                        <a:pt x="11837" y="11837"/>
                      </a:lnTo>
                      <a:lnTo>
                        <a:pt x="11594" y="12081"/>
                      </a:lnTo>
                      <a:lnTo>
                        <a:pt x="11350" y="12300"/>
                      </a:lnTo>
                      <a:lnTo>
                        <a:pt x="11082" y="12495"/>
                      </a:lnTo>
                      <a:lnTo>
                        <a:pt x="10814" y="12690"/>
                      </a:lnTo>
                      <a:lnTo>
                        <a:pt x="10546" y="12884"/>
                      </a:lnTo>
                      <a:lnTo>
                        <a:pt x="10254" y="13031"/>
                      </a:lnTo>
                      <a:lnTo>
                        <a:pt x="9938" y="13201"/>
                      </a:lnTo>
                      <a:lnTo>
                        <a:pt x="9645" y="13323"/>
                      </a:lnTo>
                      <a:lnTo>
                        <a:pt x="9329" y="13469"/>
                      </a:lnTo>
                      <a:lnTo>
                        <a:pt x="9012" y="13566"/>
                      </a:lnTo>
                      <a:lnTo>
                        <a:pt x="8671" y="13664"/>
                      </a:lnTo>
                      <a:lnTo>
                        <a:pt x="8330" y="13737"/>
                      </a:lnTo>
                      <a:lnTo>
                        <a:pt x="7989" y="13810"/>
                      </a:lnTo>
                      <a:lnTo>
                        <a:pt x="7648" y="13834"/>
                      </a:lnTo>
                      <a:lnTo>
                        <a:pt x="7307" y="13883"/>
                      </a:lnTo>
                      <a:lnTo>
                        <a:pt x="6942" y="13883"/>
                      </a:lnTo>
                      <a:lnTo>
                        <a:pt x="6942" y="13883"/>
                      </a:lnTo>
                      <a:close/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7" name="Google Shape;1097;p47">
                  <a:extLst>
                    <a:ext uri="{FF2B5EF4-FFF2-40B4-BE49-F238E27FC236}">
                      <a16:creationId xmlns:a16="http://schemas.microsoft.com/office/drawing/2014/main" id="{88581B04-D1F6-4AFF-908D-F65BBC9C3CCE}"/>
                    </a:ext>
                  </a:extLst>
                </p:cNvPr>
                <p:cNvSpPr/>
                <p:nvPr/>
              </p:nvSpPr>
              <p:spPr>
                <a:xfrm>
                  <a:off x="7211491" y="397625"/>
                  <a:ext cx="54825" cy="1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6772" fill="none" extrusionOk="0">
                      <a:moveTo>
                        <a:pt x="1" y="1"/>
                      </a:moveTo>
                      <a:lnTo>
                        <a:pt x="1" y="4580"/>
                      </a:lnTo>
                      <a:lnTo>
                        <a:pt x="2193" y="6772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8" name="Google Shape;1098;p47">
                  <a:extLst>
                    <a:ext uri="{FF2B5EF4-FFF2-40B4-BE49-F238E27FC236}">
                      <a16:creationId xmlns:a16="http://schemas.microsoft.com/office/drawing/2014/main" id="{43A84EB2-B1A1-3759-011A-19D8AC9B8A7E}"/>
                    </a:ext>
                  </a:extLst>
                </p:cNvPr>
                <p:cNvSpPr/>
                <p:nvPr/>
              </p:nvSpPr>
              <p:spPr>
                <a:xfrm>
                  <a:off x="7209666" y="333700"/>
                  <a:ext cx="25" cy="2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170" fill="none" extrusionOk="0">
                      <a:moveTo>
                        <a:pt x="1" y="1170"/>
                      </a:moveTo>
                      <a:lnTo>
                        <a:pt x="1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9" name="Google Shape;1099;p47">
                  <a:extLst>
                    <a:ext uri="{FF2B5EF4-FFF2-40B4-BE49-F238E27FC236}">
                      <a16:creationId xmlns:a16="http://schemas.microsoft.com/office/drawing/2014/main" id="{678FEDCB-2CD5-FEA3-A970-ADFC009BCA45}"/>
                    </a:ext>
                  </a:extLst>
                </p:cNvPr>
                <p:cNvSpPr/>
                <p:nvPr/>
              </p:nvSpPr>
              <p:spPr>
                <a:xfrm>
                  <a:off x="7123216" y="3568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0" name="Google Shape;1100;p47">
                  <a:extLst>
                    <a:ext uri="{FF2B5EF4-FFF2-40B4-BE49-F238E27FC236}">
                      <a16:creationId xmlns:a16="http://schemas.microsoft.com/office/drawing/2014/main" id="{4F3F6AE6-B576-A1DF-B773-BE1E136AE392}"/>
                    </a:ext>
                  </a:extLst>
                </p:cNvPr>
                <p:cNvSpPr/>
                <p:nvPr/>
              </p:nvSpPr>
              <p:spPr>
                <a:xfrm>
                  <a:off x="7123216" y="356850"/>
                  <a:ext cx="140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999" fill="none" extrusionOk="0">
                      <a:moveTo>
                        <a:pt x="1" y="0"/>
                      </a:moveTo>
                      <a:lnTo>
                        <a:pt x="561" y="999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1" name="Google Shape;1101;p47">
                  <a:extLst>
                    <a:ext uri="{FF2B5EF4-FFF2-40B4-BE49-F238E27FC236}">
                      <a16:creationId xmlns:a16="http://schemas.microsoft.com/office/drawing/2014/main" id="{ADF21BB3-A53B-901D-092C-9B413A62A516}"/>
                    </a:ext>
                  </a:extLst>
                </p:cNvPr>
                <p:cNvSpPr/>
                <p:nvPr/>
              </p:nvSpPr>
              <p:spPr>
                <a:xfrm>
                  <a:off x="7059291" y="4207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2" name="Google Shape;1102;p47">
                  <a:extLst>
                    <a:ext uri="{FF2B5EF4-FFF2-40B4-BE49-F238E27FC236}">
                      <a16:creationId xmlns:a16="http://schemas.microsoft.com/office/drawing/2014/main" id="{44BA7901-F250-2DB6-FC7B-F5311A44A453}"/>
                    </a:ext>
                  </a:extLst>
                </p:cNvPr>
                <p:cNvSpPr/>
                <p:nvPr/>
              </p:nvSpPr>
              <p:spPr>
                <a:xfrm>
                  <a:off x="7059291" y="420775"/>
                  <a:ext cx="2497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61" fill="none" extrusionOk="0">
                      <a:moveTo>
                        <a:pt x="0" y="0"/>
                      </a:moveTo>
                      <a:lnTo>
                        <a:pt x="999" y="56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3" name="Google Shape;1103;p47">
                  <a:extLst>
                    <a:ext uri="{FF2B5EF4-FFF2-40B4-BE49-F238E27FC236}">
                      <a16:creationId xmlns:a16="http://schemas.microsoft.com/office/drawing/2014/main" id="{E15353F6-4B24-DCC6-35E0-417A0CADA0AB}"/>
                    </a:ext>
                  </a:extLst>
                </p:cNvPr>
                <p:cNvSpPr/>
                <p:nvPr/>
              </p:nvSpPr>
              <p:spPr>
                <a:xfrm>
                  <a:off x="7036141" y="507225"/>
                  <a:ext cx="292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" h="1" fill="none" extrusionOk="0">
                      <a:moveTo>
                        <a:pt x="1" y="1"/>
                      </a:moveTo>
                      <a:lnTo>
                        <a:pt x="1170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4" name="Google Shape;1104;p47">
                  <a:extLst>
                    <a:ext uri="{FF2B5EF4-FFF2-40B4-BE49-F238E27FC236}">
                      <a16:creationId xmlns:a16="http://schemas.microsoft.com/office/drawing/2014/main" id="{1C0666D5-9AF2-9601-201F-606C0428D813}"/>
                    </a:ext>
                  </a:extLst>
                </p:cNvPr>
                <p:cNvSpPr/>
                <p:nvPr/>
              </p:nvSpPr>
              <p:spPr>
                <a:xfrm>
                  <a:off x="7059291" y="593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5" name="Google Shape;1105;p47">
                  <a:extLst>
                    <a:ext uri="{FF2B5EF4-FFF2-40B4-BE49-F238E27FC236}">
                      <a16:creationId xmlns:a16="http://schemas.microsoft.com/office/drawing/2014/main" id="{C8309337-CF1C-D194-4BB5-60F29693C2A6}"/>
                    </a:ext>
                  </a:extLst>
                </p:cNvPr>
                <p:cNvSpPr/>
                <p:nvPr/>
              </p:nvSpPr>
              <p:spPr>
                <a:xfrm>
                  <a:off x="7059291" y="579700"/>
                  <a:ext cx="2497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61" fill="none" extrusionOk="0">
                      <a:moveTo>
                        <a:pt x="0" y="560"/>
                      </a:moveTo>
                      <a:lnTo>
                        <a:pt x="999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6" name="Google Shape;1106;p47">
                  <a:extLst>
                    <a:ext uri="{FF2B5EF4-FFF2-40B4-BE49-F238E27FC236}">
                      <a16:creationId xmlns:a16="http://schemas.microsoft.com/office/drawing/2014/main" id="{5851C3D5-E499-4D75-1384-1F8368E00EDD}"/>
                    </a:ext>
                  </a:extLst>
                </p:cNvPr>
                <p:cNvSpPr/>
                <p:nvPr/>
              </p:nvSpPr>
              <p:spPr>
                <a:xfrm>
                  <a:off x="7123216" y="632675"/>
                  <a:ext cx="140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999" fill="none" extrusionOk="0">
                      <a:moveTo>
                        <a:pt x="1" y="999"/>
                      </a:moveTo>
                      <a:lnTo>
                        <a:pt x="561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7" name="Google Shape;1107;p47">
                  <a:extLst>
                    <a:ext uri="{FF2B5EF4-FFF2-40B4-BE49-F238E27FC236}">
                      <a16:creationId xmlns:a16="http://schemas.microsoft.com/office/drawing/2014/main" id="{DACADAAC-04D6-39BC-A544-108DFD908411}"/>
                    </a:ext>
                  </a:extLst>
                </p:cNvPr>
                <p:cNvSpPr/>
                <p:nvPr/>
              </p:nvSpPr>
              <p:spPr>
                <a:xfrm>
                  <a:off x="7123216" y="6576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8" name="Google Shape;1108;p47">
                  <a:extLst>
                    <a:ext uri="{FF2B5EF4-FFF2-40B4-BE49-F238E27FC236}">
                      <a16:creationId xmlns:a16="http://schemas.microsoft.com/office/drawing/2014/main" id="{C75A0396-8C38-A905-61BC-80F705CEE069}"/>
                    </a:ext>
                  </a:extLst>
                </p:cNvPr>
                <p:cNvSpPr/>
                <p:nvPr/>
              </p:nvSpPr>
              <p:spPr>
                <a:xfrm>
                  <a:off x="7209666" y="651550"/>
                  <a:ext cx="25" cy="2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170" fill="none" extrusionOk="0">
                      <a:moveTo>
                        <a:pt x="1" y="0"/>
                      </a:moveTo>
                      <a:lnTo>
                        <a:pt x="1" y="1169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9" name="Google Shape;1109;p47">
                  <a:extLst>
                    <a:ext uri="{FF2B5EF4-FFF2-40B4-BE49-F238E27FC236}">
                      <a16:creationId xmlns:a16="http://schemas.microsoft.com/office/drawing/2014/main" id="{0E58778A-71EE-9F02-9762-A011B71A81F5}"/>
                    </a:ext>
                  </a:extLst>
                </p:cNvPr>
                <p:cNvSpPr/>
                <p:nvPr/>
              </p:nvSpPr>
              <p:spPr>
                <a:xfrm>
                  <a:off x="7282141" y="632675"/>
                  <a:ext cx="140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999" fill="none" extrusionOk="0">
                      <a:moveTo>
                        <a:pt x="560" y="999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0" name="Google Shape;1110;p47">
                  <a:extLst>
                    <a:ext uri="{FF2B5EF4-FFF2-40B4-BE49-F238E27FC236}">
                      <a16:creationId xmlns:a16="http://schemas.microsoft.com/office/drawing/2014/main" id="{FA508200-F4BB-4A3B-56EA-87553318B364}"/>
                    </a:ext>
                  </a:extLst>
                </p:cNvPr>
                <p:cNvSpPr/>
                <p:nvPr/>
              </p:nvSpPr>
              <p:spPr>
                <a:xfrm>
                  <a:off x="7296141" y="6576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1" name="Google Shape;1111;p47">
                  <a:extLst>
                    <a:ext uri="{FF2B5EF4-FFF2-40B4-BE49-F238E27FC236}">
                      <a16:creationId xmlns:a16="http://schemas.microsoft.com/office/drawing/2014/main" id="{50215941-F4AE-774C-9822-C5232DCBB99E}"/>
                    </a:ext>
                  </a:extLst>
                </p:cNvPr>
                <p:cNvSpPr/>
                <p:nvPr/>
              </p:nvSpPr>
              <p:spPr>
                <a:xfrm>
                  <a:off x="7335116" y="579700"/>
                  <a:ext cx="2497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61" fill="none" extrusionOk="0">
                      <a:moveTo>
                        <a:pt x="999" y="56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2" name="Google Shape;1112;p47">
                  <a:extLst>
                    <a:ext uri="{FF2B5EF4-FFF2-40B4-BE49-F238E27FC236}">
                      <a16:creationId xmlns:a16="http://schemas.microsoft.com/office/drawing/2014/main" id="{C529AF97-630B-4FBD-8043-F8E05581BCA7}"/>
                    </a:ext>
                  </a:extLst>
                </p:cNvPr>
                <p:cNvSpPr/>
                <p:nvPr/>
              </p:nvSpPr>
              <p:spPr>
                <a:xfrm>
                  <a:off x="7360066" y="593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3" name="Google Shape;1113;p47">
                  <a:extLst>
                    <a:ext uri="{FF2B5EF4-FFF2-40B4-BE49-F238E27FC236}">
                      <a16:creationId xmlns:a16="http://schemas.microsoft.com/office/drawing/2014/main" id="{C161DA9E-CFBE-4CF9-1426-27C51D3FE400}"/>
                    </a:ext>
                  </a:extLst>
                </p:cNvPr>
                <p:cNvSpPr/>
                <p:nvPr/>
              </p:nvSpPr>
              <p:spPr>
                <a:xfrm>
                  <a:off x="7353991" y="507225"/>
                  <a:ext cx="292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" h="1" fill="none" extrusionOk="0">
                      <a:moveTo>
                        <a:pt x="1169" y="1"/>
                      </a:moveTo>
                      <a:lnTo>
                        <a:pt x="0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4" name="Google Shape;1114;p47">
                  <a:extLst>
                    <a:ext uri="{FF2B5EF4-FFF2-40B4-BE49-F238E27FC236}">
                      <a16:creationId xmlns:a16="http://schemas.microsoft.com/office/drawing/2014/main" id="{D1CB1F0A-997E-0873-69D4-9C4E41317B0C}"/>
                    </a:ext>
                  </a:extLst>
                </p:cNvPr>
                <p:cNvSpPr/>
                <p:nvPr/>
              </p:nvSpPr>
              <p:spPr>
                <a:xfrm>
                  <a:off x="7335116" y="420775"/>
                  <a:ext cx="2497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61" fill="none" extrusionOk="0">
                      <a:moveTo>
                        <a:pt x="0" y="561"/>
                      </a:moveTo>
                      <a:lnTo>
                        <a:pt x="999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5" name="Google Shape;1115;p47">
                  <a:extLst>
                    <a:ext uri="{FF2B5EF4-FFF2-40B4-BE49-F238E27FC236}">
                      <a16:creationId xmlns:a16="http://schemas.microsoft.com/office/drawing/2014/main" id="{0CACBC51-BFAA-0B98-C909-BA5AD78F34B6}"/>
                    </a:ext>
                  </a:extLst>
                </p:cNvPr>
                <p:cNvSpPr/>
                <p:nvPr/>
              </p:nvSpPr>
              <p:spPr>
                <a:xfrm>
                  <a:off x="7360066" y="4207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6" name="Google Shape;1116;p47">
                  <a:extLst>
                    <a:ext uri="{FF2B5EF4-FFF2-40B4-BE49-F238E27FC236}">
                      <a16:creationId xmlns:a16="http://schemas.microsoft.com/office/drawing/2014/main" id="{5A83463E-DE84-5120-CDC7-B436C51510D4}"/>
                    </a:ext>
                  </a:extLst>
                </p:cNvPr>
                <p:cNvSpPr/>
                <p:nvPr/>
              </p:nvSpPr>
              <p:spPr>
                <a:xfrm>
                  <a:off x="7282141" y="356850"/>
                  <a:ext cx="140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999" fill="none" extrusionOk="0">
                      <a:moveTo>
                        <a:pt x="560" y="0"/>
                      </a:moveTo>
                      <a:lnTo>
                        <a:pt x="0" y="999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7" name="Google Shape;1117;p47">
                  <a:extLst>
                    <a:ext uri="{FF2B5EF4-FFF2-40B4-BE49-F238E27FC236}">
                      <a16:creationId xmlns:a16="http://schemas.microsoft.com/office/drawing/2014/main" id="{FD8A43A5-C790-ADFE-DB15-FBE876C3C3C5}"/>
                    </a:ext>
                  </a:extLst>
                </p:cNvPr>
                <p:cNvSpPr/>
                <p:nvPr/>
              </p:nvSpPr>
              <p:spPr>
                <a:xfrm>
                  <a:off x="7296141" y="3568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225" name="Google Shape;841;p47">
              <a:extLst>
                <a:ext uri="{FF2B5EF4-FFF2-40B4-BE49-F238E27FC236}">
                  <a16:creationId xmlns:a16="http://schemas.microsoft.com/office/drawing/2014/main" id="{AFD07531-8736-FD92-9229-F410D175401C}"/>
                </a:ext>
              </a:extLst>
            </p:cNvPr>
            <p:cNvGrpSpPr/>
            <p:nvPr/>
          </p:nvGrpSpPr>
          <p:grpSpPr>
            <a:xfrm>
              <a:off x="1406519" y="2188923"/>
              <a:ext cx="391001" cy="382827"/>
              <a:chOff x="1599516" y="1623900"/>
              <a:chExt cx="465200" cy="455475"/>
            </a:xfrm>
            <a:grpFill/>
          </p:grpSpPr>
          <p:sp>
            <p:nvSpPr>
              <p:cNvPr id="226" name="Google Shape;842;p47">
                <a:extLst>
                  <a:ext uri="{FF2B5EF4-FFF2-40B4-BE49-F238E27FC236}">
                    <a16:creationId xmlns:a16="http://schemas.microsoft.com/office/drawing/2014/main" id="{3F1B781C-7022-3403-DA45-4F2D2CE31B39}"/>
                  </a:ext>
                </a:extLst>
              </p:cNvPr>
              <p:cNvSpPr/>
              <p:nvPr/>
            </p:nvSpPr>
            <p:spPr>
              <a:xfrm>
                <a:off x="1599516" y="1623900"/>
                <a:ext cx="465200" cy="445125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17805" fill="none" extrusionOk="0">
                    <a:moveTo>
                      <a:pt x="13493" y="14127"/>
                    </a:moveTo>
                    <a:lnTo>
                      <a:pt x="18608" y="17804"/>
                    </a:lnTo>
                    <a:lnTo>
                      <a:pt x="18608" y="17804"/>
                    </a:lnTo>
                    <a:lnTo>
                      <a:pt x="18608" y="17731"/>
                    </a:lnTo>
                    <a:lnTo>
                      <a:pt x="18608" y="6723"/>
                    </a:lnTo>
                    <a:lnTo>
                      <a:pt x="9304" y="1"/>
                    </a:lnTo>
                    <a:lnTo>
                      <a:pt x="1" y="6723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1" y="17804"/>
                    </a:lnTo>
                    <a:lnTo>
                      <a:pt x="5115" y="14127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43;p47">
                <a:extLst>
                  <a:ext uri="{FF2B5EF4-FFF2-40B4-BE49-F238E27FC236}">
                    <a16:creationId xmlns:a16="http://schemas.microsoft.com/office/drawing/2014/main" id="{004B7D4A-9392-484B-23C9-A5C09304C451}"/>
                  </a:ext>
                </a:extLst>
              </p:cNvPr>
              <p:cNvSpPr/>
              <p:nvPr/>
            </p:nvSpPr>
            <p:spPr>
              <a:xfrm>
                <a:off x="1607441" y="2078750"/>
                <a:ext cx="4493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7975" h="2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8" y="0"/>
                    </a:lnTo>
                    <a:lnTo>
                      <a:pt x="171" y="24"/>
                    </a:lnTo>
                    <a:lnTo>
                      <a:pt x="17804" y="24"/>
                    </a:lnTo>
                    <a:lnTo>
                      <a:pt x="17804" y="24"/>
                    </a:lnTo>
                    <a:lnTo>
                      <a:pt x="17877" y="0"/>
                    </a:lnTo>
                    <a:lnTo>
                      <a:pt x="17974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44;p47">
                <a:extLst>
                  <a:ext uri="{FF2B5EF4-FFF2-40B4-BE49-F238E27FC236}">
                    <a16:creationId xmlns:a16="http://schemas.microsoft.com/office/drawing/2014/main" id="{C42A9EB8-539A-F603-D8F8-0A934035FF55}"/>
                  </a:ext>
                </a:extLst>
              </p:cNvPr>
              <p:cNvSpPr/>
              <p:nvPr/>
            </p:nvSpPr>
            <p:spPr>
              <a:xfrm>
                <a:off x="1599516" y="1791950"/>
                <a:ext cx="465200" cy="171725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6869" fill="none" extrusionOk="0">
                    <a:moveTo>
                      <a:pt x="18608" y="1"/>
                    </a:moveTo>
                    <a:lnTo>
                      <a:pt x="9450" y="6820"/>
                    </a:lnTo>
                    <a:lnTo>
                      <a:pt x="9450" y="6820"/>
                    </a:lnTo>
                    <a:lnTo>
                      <a:pt x="9377" y="6845"/>
                    </a:lnTo>
                    <a:lnTo>
                      <a:pt x="9304" y="6869"/>
                    </a:lnTo>
                    <a:lnTo>
                      <a:pt x="9304" y="6869"/>
                    </a:lnTo>
                    <a:lnTo>
                      <a:pt x="9231" y="6845"/>
                    </a:lnTo>
                    <a:lnTo>
                      <a:pt x="9158" y="6820"/>
                    </a:lnTo>
                    <a:lnTo>
                      <a:pt x="1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45;p47">
                <a:extLst>
                  <a:ext uri="{FF2B5EF4-FFF2-40B4-BE49-F238E27FC236}">
                    <a16:creationId xmlns:a16="http://schemas.microsoft.com/office/drawing/2014/main" id="{9996859D-D490-9A97-A6E1-6A705CB67E88}"/>
                  </a:ext>
                </a:extLst>
              </p:cNvPr>
              <p:cNvSpPr/>
              <p:nvPr/>
            </p:nvSpPr>
            <p:spPr>
              <a:xfrm>
                <a:off x="1692666" y="1750550"/>
                <a:ext cx="278900" cy="1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4434" fill="none" extrusionOk="0">
                    <a:moveTo>
                      <a:pt x="1" y="4433"/>
                    </a:moveTo>
                    <a:lnTo>
                      <a:pt x="1" y="1"/>
                    </a:lnTo>
                    <a:lnTo>
                      <a:pt x="11155" y="1"/>
                    </a:lnTo>
                    <a:lnTo>
                      <a:pt x="11155" y="4433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46;p47">
                <a:extLst>
                  <a:ext uri="{FF2B5EF4-FFF2-40B4-BE49-F238E27FC236}">
                    <a16:creationId xmlns:a16="http://schemas.microsoft.com/office/drawing/2014/main" id="{5A9E15A8-25F9-DD3B-39B7-95F4FA05DA91}"/>
                  </a:ext>
                </a:extLst>
              </p:cNvPr>
              <p:cNvSpPr/>
              <p:nvPr/>
            </p:nvSpPr>
            <p:spPr>
              <a:xfrm>
                <a:off x="1765141" y="1810225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0" y="0"/>
                    </a:moveTo>
                    <a:lnTo>
                      <a:pt x="5358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47;p47">
                <a:extLst>
                  <a:ext uri="{FF2B5EF4-FFF2-40B4-BE49-F238E27FC236}">
                    <a16:creationId xmlns:a16="http://schemas.microsoft.com/office/drawing/2014/main" id="{44DEAF79-02DB-47E4-B5A8-DA0F9EFE9C85}"/>
                  </a:ext>
                </a:extLst>
              </p:cNvPr>
              <p:cNvSpPr/>
              <p:nvPr/>
            </p:nvSpPr>
            <p:spPr>
              <a:xfrm>
                <a:off x="1765141" y="1844325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0" y="0"/>
                    </a:moveTo>
                    <a:lnTo>
                      <a:pt x="5358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48;p47">
                <a:extLst>
                  <a:ext uri="{FF2B5EF4-FFF2-40B4-BE49-F238E27FC236}">
                    <a16:creationId xmlns:a16="http://schemas.microsoft.com/office/drawing/2014/main" id="{3907A2F0-016D-4FBA-2561-915FF9D9B2D3}"/>
                  </a:ext>
                </a:extLst>
              </p:cNvPr>
              <p:cNvSpPr/>
              <p:nvPr/>
            </p:nvSpPr>
            <p:spPr>
              <a:xfrm>
                <a:off x="1765141" y="1878425"/>
                <a:ext cx="85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" fill="none" extrusionOk="0">
                    <a:moveTo>
                      <a:pt x="0" y="0"/>
                    </a:moveTo>
                    <a:lnTo>
                      <a:pt x="341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29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F9CF8-69C4-6821-A04B-C48947FC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043C6D-29FE-7FA5-DFA2-E9412E25225F}"/>
              </a:ext>
            </a:extLst>
          </p:cNvPr>
          <p:cNvSpPr txBox="1"/>
          <p:nvPr/>
        </p:nvSpPr>
        <p:spPr>
          <a:xfrm>
            <a:off x="911590" y="240633"/>
            <a:ext cx="943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ITP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D5A832-B309-B21D-2CA6-E7EED57BD445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50" name="Google Shape;158;p19">
            <a:extLst>
              <a:ext uri="{FF2B5EF4-FFF2-40B4-BE49-F238E27FC236}">
                <a16:creationId xmlns:a16="http://schemas.microsoft.com/office/drawing/2014/main" id="{C6DB132F-2BB5-2111-A95C-DBA4902F6E11}"/>
              </a:ext>
            </a:extLst>
          </p:cNvPr>
          <p:cNvSpPr txBox="1">
            <a:spLocks/>
          </p:cNvSpPr>
          <p:nvPr/>
        </p:nvSpPr>
        <p:spPr>
          <a:xfrm>
            <a:off x="1953616" y="1037410"/>
            <a:ext cx="7344207" cy="435698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b="1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ACF3D13-50E4-A6C2-EE04-D6EDAE0A6A8E}"/>
              </a:ext>
            </a:extLst>
          </p:cNvPr>
          <p:cNvGrpSpPr/>
          <p:nvPr/>
        </p:nvGrpSpPr>
        <p:grpSpPr>
          <a:xfrm>
            <a:off x="911590" y="1037410"/>
            <a:ext cx="821983" cy="5371936"/>
            <a:chOff x="1266246" y="849299"/>
            <a:chExt cx="655608" cy="53719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8F778494-B674-DA40-4747-7D5952E09D9E}"/>
                </a:ext>
              </a:extLst>
            </p:cNvPr>
            <p:cNvGrpSpPr/>
            <p:nvPr/>
          </p:nvGrpSpPr>
          <p:grpSpPr>
            <a:xfrm>
              <a:off x="1266246" y="849299"/>
              <a:ext cx="655608" cy="5371936"/>
              <a:chOff x="1266246" y="849299"/>
              <a:chExt cx="655608" cy="5371936"/>
            </a:xfrm>
            <a:grpFill/>
          </p:grpSpPr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3BFFC2D8-E99C-8726-EC96-88F3343025A9}"/>
                  </a:ext>
                </a:extLst>
              </p:cNvPr>
              <p:cNvGrpSpPr/>
              <p:nvPr/>
            </p:nvGrpSpPr>
            <p:grpSpPr>
              <a:xfrm>
                <a:off x="1266246" y="849299"/>
                <a:ext cx="655608" cy="5371936"/>
                <a:chOff x="1266246" y="847454"/>
                <a:chExt cx="655608" cy="5432945"/>
              </a:xfrm>
              <a:grpFill/>
            </p:grpSpPr>
            <p:sp>
              <p:nvSpPr>
                <p:cNvPr id="24" name="Retângulo Arredondado 3">
                  <a:extLst>
                    <a:ext uri="{FF2B5EF4-FFF2-40B4-BE49-F238E27FC236}">
                      <a16:creationId xmlns:a16="http://schemas.microsoft.com/office/drawing/2014/main" id="{C0C6366A-2E39-369C-61FB-72C3308E7DDC}"/>
                    </a:ext>
                  </a:extLst>
                </p:cNvPr>
                <p:cNvSpPr/>
                <p:nvPr/>
              </p:nvSpPr>
              <p:spPr>
                <a:xfrm>
                  <a:off x="1266246" y="847454"/>
                  <a:ext cx="655608" cy="5432945"/>
                </a:xfrm>
                <a:prstGeom prst="round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25" name="Google Shape;1094;p47">
                  <a:extLst>
                    <a:ext uri="{FF2B5EF4-FFF2-40B4-BE49-F238E27FC236}">
                      <a16:creationId xmlns:a16="http://schemas.microsoft.com/office/drawing/2014/main" id="{0BE8375A-CCDB-96F3-58A2-79613C139DA0}"/>
                    </a:ext>
                  </a:extLst>
                </p:cNvPr>
                <p:cNvGrpSpPr/>
                <p:nvPr/>
              </p:nvGrpSpPr>
              <p:grpSpPr>
                <a:xfrm>
                  <a:off x="1431308" y="1184639"/>
                  <a:ext cx="332670" cy="332670"/>
                  <a:chOff x="7011791" y="309350"/>
                  <a:chExt cx="395800" cy="395800"/>
                </a:xfrm>
                <a:grpFill/>
              </p:grpSpPr>
              <p:sp>
                <p:nvSpPr>
                  <p:cNvPr id="26" name="Google Shape;1095;p47">
                    <a:extLst>
                      <a:ext uri="{FF2B5EF4-FFF2-40B4-BE49-F238E27FC236}">
                        <a16:creationId xmlns:a16="http://schemas.microsoft.com/office/drawing/2014/main" id="{999241B3-1391-0039-0498-552D3CEEE53F}"/>
                      </a:ext>
                    </a:extLst>
                  </p:cNvPr>
                  <p:cNvSpPr/>
                  <p:nvPr/>
                </p:nvSpPr>
                <p:spPr>
                  <a:xfrm>
                    <a:off x="7011791" y="309350"/>
                    <a:ext cx="395800" cy="39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2" h="15832" fill="none" extrusionOk="0">
                        <a:moveTo>
                          <a:pt x="7916" y="1"/>
                        </a:moveTo>
                        <a:lnTo>
                          <a:pt x="7916" y="1"/>
                        </a:lnTo>
                        <a:lnTo>
                          <a:pt x="7502" y="25"/>
                        </a:lnTo>
                        <a:lnTo>
                          <a:pt x="7112" y="49"/>
                        </a:lnTo>
                        <a:lnTo>
                          <a:pt x="6723" y="98"/>
                        </a:lnTo>
                        <a:lnTo>
                          <a:pt x="6333" y="171"/>
                        </a:lnTo>
                        <a:lnTo>
                          <a:pt x="5943" y="244"/>
                        </a:lnTo>
                        <a:lnTo>
                          <a:pt x="5553" y="366"/>
                        </a:lnTo>
                        <a:lnTo>
                          <a:pt x="5188" y="488"/>
                        </a:lnTo>
                        <a:lnTo>
                          <a:pt x="4847" y="634"/>
                        </a:lnTo>
                        <a:lnTo>
                          <a:pt x="4482" y="780"/>
                        </a:lnTo>
                        <a:lnTo>
                          <a:pt x="4141" y="950"/>
                        </a:lnTo>
                        <a:lnTo>
                          <a:pt x="3824" y="1145"/>
                        </a:lnTo>
                        <a:lnTo>
                          <a:pt x="3483" y="1364"/>
                        </a:lnTo>
                        <a:lnTo>
                          <a:pt x="3191" y="1584"/>
                        </a:lnTo>
                        <a:lnTo>
                          <a:pt x="2874" y="1803"/>
                        </a:lnTo>
                        <a:lnTo>
                          <a:pt x="2607" y="2071"/>
                        </a:lnTo>
                        <a:lnTo>
                          <a:pt x="2314" y="2314"/>
                        </a:lnTo>
                        <a:lnTo>
                          <a:pt x="2071" y="2607"/>
                        </a:lnTo>
                        <a:lnTo>
                          <a:pt x="1803" y="2874"/>
                        </a:lnTo>
                        <a:lnTo>
                          <a:pt x="1584" y="3191"/>
                        </a:lnTo>
                        <a:lnTo>
                          <a:pt x="1364" y="3483"/>
                        </a:lnTo>
                        <a:lnTo>
                          <a:pt x="1145" y="3824"/>
                        </a:lnTo>
                        <a:lnTo>
                          <a:pt x="950" y="4141"/>
                        </a:lnTo>
                        <a:lnTo>
                          <a:pt x="780" y="4482"/>
                        </a:lnTo>
                        <a:lnTo>
                          <a:pt x="634" y="4847"/>
                        </a:lnTo>
                        <a:lnTo>
                          <a:pt x="488" y="5188"/>
                        </a:lnTo>
                        <a:lnTo>
                          <a:pt x="366" y="5553"/>
                        </a:lnTo>
                        <a:lnTo>
                          <a:pt x="244" y="5943"/>
                        </a:lnTo>
                        <a:lnTo>
                          <a:pt x="171" y="6333"/>
                        </a:lnTo>
                        <a:lnTo>
                          <a:pt x="98" y="6722"/>
                        </a:lnTo>
                        <a:lnTo>
                          <a:pt x="49" y="7112"/>
                        </a:lnTo>
                        <a:lnTo>
                          <a:pt x="25" y="7502"/>
                        </a:lnTo>
                        <a:lnTo>
                          <a:pt x="1" y="7916"/>
                        </a:lnTo>
                        <a:lnTo>
                          <a:pt x="1" y="7916"/>
                        </a:lnTo>
                        <a:lnTo>
                          <a:pt x="25" y="8330"/>
                        </a:lnTo>
                        <a:lnTo>
                          <a:pt x="49" y="8720"/>
                        </a:lnTo>
                        <a:lnTo>
                          <a:pt x="98" y="9109"/>
                        </a:lnTo>
                        <a:lnTo>
                          <a:pt x="171" y="9499"/>
                        </a:lnTo>
                        <a:lnTo>
                          <a:pt x="244" y="9889"/>
                        </a:lnTo>
                        <a:lnTo>
                          <a:pt x="366" y="10278"/>
                        </a:lnTo>
                        <a:lnTo>
                          <a:pt x="488" y="10644"/>
                        </a:lnTo>
                        <a:lnTo>
                          <a:pt x="634" y="10985"/>
                        </a:lnTo>
                        <a:lnTo>
                          <a:pt x="780" y="11350"/>
                        </a:lnTo>
                        <a:lnTo>
                          <a:pt x="950" y="11691"/>
                        </a:lnTo>
                        <a:lnTo>
                          <a:pt x="1145" y="12008"/>
                        </a:lnTo>
                        <a:lnTo>
                          <a:pt x="1364" y="12348"/>
                        </a:lnTo>
                        <a:lnTo>
                          <a:pt x="1584" y="12641"/>
                        </a:lnTo>
                        <a:lnTo>
                          <a:pt x="1803" y="12957"/>
                        </a:lnTo>
                        <a:lnTo>
                          <a:pt x="2071" y="13225"/>
                        </a:lnTo>
                        <a:lnTo>
                          <a:pt x="2314" y="13518"/>
                        </a:lnTo>
                        <a:lnTo>
                          <a:pt x="2607" y="13761"/>
                        </a:lnTo>
                        <a:lnTo>
                          <a:pt x="2874" y="14029"/>
                        </a:lnTo>
                        <a:lnTo>
                          <a:pt x="3191" y="14248"/>
                        </a:lnTo>
                        <a:lnTo>
                          <a:pt x="3483" y="14467"/>
                        </a:lnTo>
                        <a:lnTo>
                          <a:pt x="3824" y="14687"/>
                        </a:lnTo>
                        <a:lnTo>
                          <a:pt x="4141" y="14881"/>
                        </a:lnTo>
                        <a:lnTo>
                          <a:pt x="4482" y="15052"/>
                        </a:lnTo>
                        <a:lnTo>
                          <a:pt x="4847" y="15198"/>
                        </a:lnTo>
                        <a:lnTo>
                          <a:pt x="5188" y="15344"/>
                        </a:lnTo>
                        <a:lnTo>
                          <a:pt x="5553" y="15466"/>
                        </a:lnTo>
                        <a:lnTo>
                          <a:pt x="5943" y="15588"/>
                        </a:lnTo>
                        <a:lnTo>
                          <a:pt x="6333" y="15661"/>
                        </a:lnTo>
                        <a:lnTo>
                          <a:pt x="6723" y="15734"/>
                        </a:lnTo>
                        <a:lnTo>
                          <a:pt x="7112" y="15783"/>
                        </a:lnTo>
                        <a:lnTo>
                          <a:pt x="7502" y="15807"/>
                        </a:lnTo>
                        <a:lnTo>
                          <a:pt x="7916" y="15831"/>
                        </a:lnTo>
                        <a:lnTo>
                          <a:pt x="7916" y="15831"/>
                        </a:lnTo>
                        <a:lnTo>
                          <a:pt x="8330" y="15807"/>
                        </a:lnTo>
                        <a:lnTo>
                          <a:pt x="8720" y="15783"/>
                        </a:lnTo>
                        <a:lnTo>
                          <a:pt x="9109" y="15734"/>
                        </a:lnTo>
                        <a:lnTo>
                          <a:pt x="9499" y="15661"/>
                        </a:lnTo>
                        <a:lnTo>
                          <a:pt x="9889" y="15588"/>
                        </a:lnTo>
                        <a:lnTo>
                          <a:pt x="10278" y="15466"/>
                        </a:lnTo>
                        <a:lnTo>
                          <a:pt x="10644" y="15344"/>
                        </a:lnTo>
                        <a:lnTo>
                          <a:pt x="10985" y="15198"/>
                        </a:lnTo>
                        <a:lnTo>
                          <a:pt x="11350" y="15052"/>
                        </a:lnTo>
                        <a:lnTo>
                          <a:pt x="11691" y="14881"/>
                        </a:lnTo>
                        <a:lnTo>
                          <a:pt x="12008" y="14687"/>
                        </a:lnTo>
                        <a:lnTo>
                          <a:pt x="12349" y="14467"/>
                        </a:lnTo>
                        <a:lnTo>
                          <a:pt x="12641" y="14248"/>
                        </a:lnTo>
                        <a:lnTo>
                          <a:pt x="12957" y="14029"/>
                        </a:lnTo>
                        <a:lnTo>
                          <a:pt x="13225" y="13761"/>
                        </a:lnTo>
                        <a:lnTo>
                          <a:pt x="13518" y="13518"/>
                        </a:lnTo>
                        <a:lnTo>
                          <a:pt x="13761" y="13225"/>
                        </a:lnTo>
                        <a:lnTo>
                          <a:pt x="14029" y="12957"/>
                        </a:lnTo>
                        <a:lnTo>
                          <a:pt x="14248" y="12641"/>
                        </a:lnTo>
                        <a:lnTo>
                          <a:pt x="14467" y="12348"/>
                        </a:lnTo>
                        <a:lnTo>
                          <a:pt x="14687" y="12008"/>
                        </a:lnTo>
                        <a:lnTo>
                          <a:pt x="14881" y="11691"/>
                        </a:lnTo>
                        <a:lnTo>
                          <a:pt x="15052" y="11350"/>
                        </a:lnTo>
                        <a:lnTo>
                          <a:pt x="15198" y="10985"/>
                        </a:lnTo>
                        <a:lnTo>
                          <a:pt x="15344" y="10644"/>
                        </a:lnTo>
                        <a:lnTo>
                          <a:pt x="15466" y="10278"/>
                        </a:lnTo>
                        <a:lnTo>
                          <a:pt x="15588" y="9889"/>
                        </a:lnTo>
                        <a:lnTo>
                          <a:pt x="15661" y="9499"/>
                        </a:lnTo>
                        <a:lnTo>
                          <a:pt x="15734" y="9109"/>
                        </a:lnTo>
                        <a:lnTo>
                          <a:pt x="15783" y="8720"/>
                        </a:lnTo>
                        <a:lnTo>
                          <a:pt x="15807" y="8330"/>
                        </a:lnTo>
                        <a:lnTo>
                          <a:pt x="15831" y="7916"/>
                        </a:lnTo>
                        <a:lnTo>
                          <a:pt x="15831" y="7916"/>
                        </a:lnTo>
                        <a:lnTo>
                          <a:pt x="15807" y="7502"/>
                        </a:lnTo>
                        <a:lnTo>
                          <a:pt x="15783" y="7112"/>
                        </a:lnTo>
                        <a:lnTo>
                          <a:pt x="15734" y="6722"/>
                        </a:lnTo>
                        <a:lnTo>
                          <a:pt x="15661" y="6333"/>
                        </a:lnTo>
                        <a:lnTo>
                          <a:pt x="15588" y="5943"/>
                        </a:lnTo>
                        <a:lnTo>
                          <a:pt x="15466" y="5553"/>
                        </a:lnTo>
                        <a:lnTo>
                          <a:pt x="15344" y="5188"/>
                        </a:lnTo>
                        <a:lnTo>
                          <a:pt x="15198" y="4847"/>
                        </a:lnTo>
                        <a:lnTo>
                          <a:pt x="15052" y="4482"/>
                        </a:lnTo>
                        <a:lnTo>
                          <a:pt x="14881" y="4141"/>
                        </a:lnTo>
                        <a:lnTo>
                          <a:pt x="14687" y="3824"/>
                        </a:lnTo>
                        <a:lnTo>
                          <a:pt x="14467" y="3483"/>
                        </a:lnTo>
                        <a:lnTo>
                          <a:pt x="14248" y="3191"/>
                        </a:lnTo>
                        <a:lnTo>
                          <a:pt x="14029" y="2874"/>
                        </a:lnTo>
                        <a:lnTo>
                          <a:pt x="13761" y="2607"/>
                        </a:lnTo>
                        <a:lnTo>
                          <a:pt x="13518" y="2314"/>
                        </a:lnTo>
                        <a:lnTo>
                          <a:pt x="13225" y="2071"/>
                        </a:lnTo>
                        <a:lnTo>
                          <a:pt x="12957" y="1803"/>
                        </a:lnTo>
                        <a:lnTo>
                          <a:pt x="12641" y="1584"/>
                        </a:lnTo>
                        <a:lnTo>
                          <a:pt x="12349" y="1364"/>
                        </a:lnTo>
                        <a:lnTo>
                          <a:pt x="12008" y="1145"/>
                        </a:lnTo>
                        <a:lnTo>
                          <a:pt x="11691" y="950"/>
                        </a:lnTo>
                        <a:lnTo>
                          <a:pt x="11350" y="780"/>
                        </a:lnTo>
                        <a:lnTo>
                          <a:pt x="10985" y="634"/>
                        </a:lnTo>
                        <a:lnTo>
                          <a:pt x="10644" y="488"/>
                        </a:lnTo>
                        <a:lnTo>
                          <a:pt x="10278" y="366"/>
                        </a:lnTo>
                        <a:lnTo>
                          <a:pt x="9889" y="244"/>
                        </a:lnTo>
                        <a:lnTo>
                          <a:pt x="9499" y="171"/>
                        </a:lnTo>
                        <a:lnTo>
                          <a:pt x="9109" y="98"/>
                        </a:lnTo>
                        <a:lnTo>
                          <a:pt x="8720" y="49"/>
                        </a:lnTo>
                        <a:lnTo>
                          <a:pt x="8330" y="25"/>
                        </a:lnTo>
                        <a:lnTo>
                          <a:pt x="7916" y="1"/>
                        </a:lnTo>
                        <a:lnTo>
                          <a:pt x="7916" y="1"/>
                        </a:lnTo>
                        <a:close/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7" name="Google Shape;1096;p47">
                    <a:extLst>
                      <a:ext uri="{FF2B5EF4-FFF2-40B4-BE49-F238E27FC236}">
                        <a16:creationId xmlns:a16="http://schemas.microsoft.com/office/drawing/2014/main" id="{B77F1A43-C47F-FEAF-2522-FF845FD9DBD5}"/>
                      </a:ext>
                    </a:extLst>
                  </p:cNvPr>
                  <p:cNvSpPr/>
                  <p:nvPr/>
                </p:nvSpPr>
                <p:spPr>
                  <a:xfrm>
                    <a:off x="7036144" y="333700"/>
                    <a:ext cx="347101" cy="34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84" h="13884" fill="none" extrusionOk="0">
                        <a:moveTo>
                          <a:pt x="6942" y="13883"/>
                        </a:moveTo>
                        <a:lnTo>
                          <a:pt x="6942" y="13883"/>
                        </a:lnTo>
                        <a:lnTo>
                          <a:pt x="6577" y="13883"/>
                        </a:lnTo>
                        <a:lnTo>
                          <a:pt x="6236" y="13834"/>
                        </a:lnTo>
                        <a:lnTo>
                          <a:pt x="5895" y="13810"/>
                        </a:lnTo>
                        <a:lnTo>
                          <a:pt x="5554" y="13737"/>
                        </a:lnTo>
                        <a:lnTo>
                          <a:pt x="5213" y="13664"/>
                        </a:lnTo>
                        <a:lnTo>
                          <a:pt x="4872" y="13566"/>
                        </a:lnTo>
                        <a:lnTo>
                          <a:pt x="4555" y="13469"/>
                        </a:lnTo>
                        <a:lnTo>
                          <a:pt x="4239" y="13323"/>
                        </a:lnTo>
                        <a:lnTo>
                          <a:pt x="3946" y="13201"/>
                        </a:lnTo>
                        <a:lnTo>
                          <a:pt x="3630" y="13031"/>
                        </a:lnTo>
                        <a:lnTo>
                          <a:pt x="3337" y="12884"/>
                        </a:lnTo>
                        <a:lnTo>
                          <a:pt x="3069" y="12690"/>
                        </a:lnTo>
                        <a:lnTo>
                          <a:pt x="2802" y="12495"/>
                        </a:lnTo>
                        <a:lnTo>
                          <a:pt x="2534" y="12300"/>
                        </a:lnTo>
                        <a:lnTo>
                          <a:pt x="2290" y="12081"/>
                        </a:lnTo>
                        <a:lnTo>
                          <a:pt x="2047" y="11837"/>
                        </a:lnTo>
                        <a:lnTo>
                          <a:pt x="1803" y="11594"/>
                        </a:lnTo>
                        <a:lnTo>
                          <a:pt x="1584" y="11350"/>
                        </a:lnTo>
                        <a:lnTo>
                          <a:pt x="1389" y="11082"/>
                        </a:lnTo>
                        <a:lnTo>
                          <a:pt x="1194" y="10814"/>
                        </a:lnTo>
                        <a:lnTo>
                          <a:pt x="999" y="10546"/>
                        </a:lnTo>
                        <a:lnTo>
                          <a:pt x="853" y="10254"/>
                        </a:lnTo>
                        <a:lnTo>
                          <a:pt x="683" y="9938"/>
                        </a:lnTo>
                        <a:lnTo>
                          <a:pt x="561" y="9645"/>
                        </a:lnTo>
                        <a:lnTo>
                          <a:pt x="415" y="9329"/>
                        </a:lnTo>
                        <a:lnTo>
                          <a:pt x="317" y="9012"/>
                        </a:lnTo>
                        <a:lnTo>
                          <a:pt x="220" y="8671"/>
                        </a:lnTo>
                        <a:lnTo>
                          <a:pt x="147" y="8330"/>
                        </a:lnTo>
                        <a:lnTo>
                          <a:pt x="74" y="7989"/>
                        </a:lnTo>
                        <a:lnTo>
                          <a:pt x="49" y="7648"/>
                        </a:lnTo>
                        <a:lnTo>
                          <a:pt x="1" y="7307"/>
                        </a:lnTo>
                        <a:lnTo>
                          <a:pt x="1" y="6942"/>
                        </a:lnTo>
                        <a:lnTo>
                          <a:pt x="1" y="6942"/>
                        </a:lnTo>
                        <a:lnTo>
                          <a:pt x="1" y="6577"/>
                        </a:lnTo>
                        <a:lnTo>
                          <a:pt x="49" y="6236"/>
                        </a:lnTo>
                        <a:lnTo>
                          <a:pt x="74" y="5895"/>
                        </a:lnTo>
                        <a:lnTo>
                          <a:pt x="147" y="5554"/>
                        </a:lnTo>
                        <a:lnTo>
                          <a:pt x="220" y="5213"/>
                        </a:lnTo>
                        <a:lnTo>
                          <a:pt x="317" y="4872"/>
                        </a:lnTo>
                        <a:lnTo>
                          <a:pt x="415" y="4555"/>
                        </a:lnTo>
                        <a:lnTo>
                          <a:pt x="561" y="4238"/>
                        </a:lnTo>
                        <a:lnTo>
                          <a:pt x="683" y="3946"/>
                        </a:lnTo>
                        <a:lnTo>
                          <a:pt x="853" y="3630"/>
                        </a:lnTo>
                        <a:lnTo>
                          <a:pt x="999" y="3337"/>
                        </a:lnTo>
                        <a:lnTo>
                          <a:pt x="1194" y="3069"/>
                        </a:lnTo>
                        <a:lnTo>
                          <a:pt x="1389" y="2802"/>
                        </a:lnTo>
                        <a:lnTo>
                          <a:pt x="1584" y="2534"/>
                        </a:lnTo>
                        <a:lnTo>
                          <a:pt x="1803" y="2290"/>
                        </a:lnTo>
                        <a:lnTo>
                          <a:pt x="2047" y="2047"/>
                        </a:lnTo>
                        <a:lnTo>
                          <a:pt x="2290" y="1803"/>
                        </a:lnTo>
                        <a:lnTo>
                          <a:pt x="2534" y="1584"/>
                        </a:lnTo>
                        <a:lnTo>
                          <a:pt x="2802" y="1389"/>
                        </a:lnTo>
                        <a:lnTo>
                          <a:pt x="3069" y="1194"/>
                        </a:lnTo>
                        <a:lnTo>
                          <a:pt x="3337" y="999"/>
                        </a:lnTo>
                        <a:lnTo>
                          <a:pt x="3630" y="853"/>
                        </a:lnTo>
                        <a:lnTo>
                          <a:pt x="3946" y="683"/>
                        </a:lnTo>
                        <a:lnTo>
                          <a:pt x="4239" y="561"/>
                        </a:lnTo>
                        <a:lnTo>
                          <a:pt x="4555" y="415"/>
                        </a:lnTo>
                        <a:lnTo>
                          <a:pt x="4872" y="317"/>
                        </a:lnTo>
                        <a:lnTo>
                          <a:pt x="5213" y="220"/>
                        </a:lnTo>
                        <a:lnTo>
                          <a:pt x="5554" y="147"/>
                        </a:lnTo>
                        <a:lnTo>
                          <a:pt x="5895" y="74"/>
                        </a:lnTo>
                        <a:lnTo>
                          <a:pt x="6236" y="49"/>
                        </a:lnTo>
                        <a:lnTo>
                          <a:pt x="6577" y="1"/>
                        </a:lnTo>
                        <a:lnTo>
                          <a:pt x="6942" y="1"/>
                        </a:lnTo>
                        <a:lnTo>
                          <a:pt x="6942" y="1"/>
                        </a:lnTo>
                        <a:lnTo>
                          <a:pt x="7307" y="1"/>
                        </a:lnTo>
                        <a:lnTo>
                          <a:pt x="7648" y="49"/>
                        </a:lnTo>
                        <a:lnTo>
                          <a:pt x="7989" y="74"/>
                        </a:lnTo>
                        <a:lnTo>
                          <a:pt x="8330" y="147"/>
                        </a:lnTo>
                        <a:lnTo>
                          <a:pt x="8671" y="220"/>
                        </a:lnTo>
                        <a:lnTo>
                          <a:pt x="9012" y="317"/>
                        </a:lnTo>
                        <a:lnTo>
                          <a:pt x="9329" y="415"/>
                        </a:lnTo>
                        <a:lnTo>
                          <a:pt x="9645" y="561"/>
                        </a:lnTo>
                        <a:lnTo>
                          <a:pt x="9938" y="683"/>
                        </a:lnTo>
                        <a:lnTo>
                          <a:pt x="10254" y="853"/>
                        </a:lnTo>
                        <a:lnTo>
                          <a:pt x="10546" y="999"/>
                        </a:lnTo>
                        <a:lnTo>
                          <a:pt x="10814" y="1194"/>
                        </a:lnTo>
                        <a:lnTo>
                          <a:pt x="11082" y="1389"/>
                        </a:lnTo>
                        <a:lnTo>
                          <a:pt x="11350" y="1584"/>
                        </a:lnTo>
                        <a:lnTo>
                          <a:pt x="11594" y="1803"/>
                        </a:lnTo>
                        <a:lnTo>
                          <a:pt x="11837" y="2047"/>
                        </a:lnTo>
                        <a:lnTo>
                          <a:pt x="12081" y="2290"/>
                        </a:lnTo>
                        <a:lnTo>
                          <a:pt x="12300" y="2534"/>
                        </a:lnTo>
                        <a:lnTo>
                          <a:pt x="12495" y="2802"/>
                        </a:lnTo>
                        <a:lnTo>
                          <a:pt x="12690" y="3069"/>
                        </a:lnTo>
                        <a:lnTo>
                          <a:pt x="12885" y="3337"/>
                        </a:lnTo>
                        <a:lnTo>
                          <a:pt x="13031" y="3630"/>
                        </a:lnTo>
                        <a:lnTo>
                          <a:pt x="13201" y="3946"/>
                        </a:lnTo>
                        <a:lnTo>
                          <a:pt x="13323" y="4238"/>
                        </a:lnTo>
                        <a:lnTo>
                          <a:pt x="13469" y="4555"/>
                        </a:lnTo>
                        <a:lnTo>
                          <a:pt x="13566" y="4872"/>
                        </a:lnTo>
                        <a:lnTo>
                          <a:pt x="13664" y="5213"/>
                        </a:lnTo>
                        <a:lnTo>
                          <a:pt x="13737" y="5554"/>
                        </a:lnTo>
                        <a:lnTo>
                          <a:pt x="13810" y="5895"/>
                        </a:lnTo>
                        <a:lnTo>
                          <a:pt x="13834" y="6236"/>
                        </a:lnTo>
                        <a:lnTo>
                          <a:pt x="13883" y="6577"/>
                        </a:lnTo>
                        <a:lnTo>
                          <a:pt x="13883" y="6942"/>
                        </a:lnTo>
                        <a:lnTo>
                          <a:pt x="13883" y="6942"/>
                        </a:lnTo>
                        <a:lnTo>
                          <a:pt x="13883" y="7307"/>
                        </a:lnTo>
                        <a:lnTo>
                          <a:pt x="13834" y="7648"/>
                        </a:lnTo>
                        <a:lnTo>
                          <a:pt x="13810" y="7989"/>
                        </a:lnTo>
                        <a:lnTo>
                          <a:pt x="13737" y="8330"/>
                        </a:lnTo>
                        <a:lnTo>
                          <a:pt x="13664" y="8671"/>
                        </a:lnTo>
                        <a:lnTo>
                          <a:pt x="13566" y="9012"/>
                        </a:lnTo>
                        <a:lnTo>
                          <a:pt x="13469" y="9329"/>
                        </a:lnTo>
                        <a:lnTo>
                          <a:pt x="13323" y="9645"/>
                        </a:lnTo>
                        <a:lnTo>
                          <a:pt x="13201" y="9938"/>
                        </a:lnTo>
                        <a:lnTo>
                          <a:pt x="13031" y="10254"/>
                        </a:lnTo>
                        <a:lnTo>
                          <a:pt x="12885" y="10546"/>
                        </a:lnTo>
                        <a:lnTo>
                          <a:pt x="12690" y="10814"/>
                        </a:lnTo>
                        <a:lnTo>
                          <a:pt x="12495" y="11082"/>
                        </a:lnTo>
                        <a:lnTo>
                          <a:pt x="12300" y="11350"/>
                        </a:lnTo>
                        <a:lnTo>
                          <a:pt x="12081" y="11594"/>
                        </a:lnTo>
                        <a:lnTo>
                          <a:pt x="11837" y="11837"/>
                        </a:lnTo>
                        <a:lnTo>
                          <a:pt x="11594" y="12081"/>
                        </a:lnTo>
                        <a:lnTo>
                          <a:pt x="11350" y="12300"/>
                        </a:lnTo>
                        <a:lnTo>
                          <a:pt x="11082" y="12495"/>
                        </a:lnTo>
                        <a:lnTo>
                          <a:pt x="10814" y="12690"/>
                        </a:lnTo>
                        <a:lnTo>
                          <a:pt x="10546" y="12884"/>
                        </a:lnTo>
                        <a:lnTo>
                          <a:pt x="10254" y="13031"/>
                        </a:lnTo>
                        <a:lnTo>
                          <a:pt x="9938" y="13201"/>
                        </a:lnTo>
                        <a:lnTo>
                          <a:pt x="9645" y="13323"/>
                        </a:lnTo>
                        <a:lnTo>
                          <a:pt x="9329" y="13469"/>
                        </a:lnTo>
                        <a:lnTo>
                          <a:pt x="9012" y="13566"/>
                        </a:lnTo>
                        <a:lnTo>
                          <a:pt x="8671" y="13664"/>
                        </a:lnTo>
                        <a:lnTo>
                          <a:pt x="8330" y="13737"/>
                        </a:lnTo>
                        <a:lnTo>
                          <a:pt x="7989" y="13810"/>
                        </a:lnTo>
                        <a:lnTo>
                          <a:pt x="7648" y="13834"/>
                        </a:lnTo>
                        <a:lnTo>
                          <a:pt x="7307" y="13883"/>
                        </a:lnTo>
                        <a:lnTo>
                          <a:pt x="6942" y="13883"/>
                        </a:lnTo>
                        <a:lnTo>
                          <a:pt x="6942" y="13883"/>
                        </a:lnTo>
                        <a:close/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8" name="Google Shape;1097;p47">
                    <a:extLst>
                      <a:ext uri="{FF2B5EF4-FFF2-40B4-BE49-F238E27FC236}">
                        <a16:creationId xmlns:a16="http://schemas.microsoft.com/office/drawing/2014/main" id="{7BDC6AFD-DFA5-0C12-F09E-3EA3D8D37CE3}"/>
                      </a:ext>
                    </a:extLst>
                  </p:cNvPr>
                  <p:cNvSpPr/>
                  <p:nvPr/>
                </p:nvSpPr>
                <p:spPr>
                  <a:xfrm>
                    <a:off x="7211491" y="397625"/>
                    <a:ext cx="54825" cy="16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3" h="6772" fill="none" extrusionOk="0">
                        <a:moveTo>
                          <a:pt x="1" y="1"/>
                        </a:moveTo>
                        <a:lnTo>
                          <a:pt x="1" y="4580"/>
                        </a:lnTo>
                        <a:lnTo>
                          <a:pt x="2193" y="6772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9" name="Google Shape;1098;p47">
                    <a:extLst>
                      <a:ext uri="{FF2B5EF4-FFF2-40B4-BE49-F238E27FC236}">
                        <a16:creationId xmlns:a16="http://schemas.microsoft.com/office/drawing/2014/main" id="{C7C4779E-C2E7-AB71-1EDB-1567FCBD03BB}"/>
                      </a:ext>
                    </a:extLst>
                  </p:cNvPr>
                  <p:cNvSpPr/>
                  <p:nvPr/>
                </p:nvSpPr>
                <p:spPr>
                  <a:xfrm>
                    <a:off x="7209666" y="333700"/>
                    <a:ext cx="25" cy="2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170" fill="none" extrusionOk="0">
                        <a:moveTo>
                          <a:pt x="1" y="1170"/>
                        </a:moveTo>
                        <a:lnTo>
                          <a:pt x="1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0" name="Google Shape;1099;p47">
                    <a:extLst>
                      <a:ext uri="{FF2B5EF4-FFF2-40B4-BE49-F238E27FC236}">
                        <a16:creationId xmlns:a16="http://schemas.microsoft.com/office/drawing/2014/main" id="{C31723A7-7169-5C07-26D9-19A843A57FEF}"/>
                      </a:ext>
                    </a:extLst>
                  </p:cNvPr>
                  <p:cNvSpPr/>
                  <p:nvPr/>
                </p:nvSpPr>
                <p:spPr>
                  <a:xfrm>
                    <a:off x="7123216" y="3568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1" name="Google Shape;1100;p47">
                    <a:extLst>
                      <a:ext uri="{FF2B5EF4-FFF2-40B4-BE49-F238E27FC236}">
                        <a16:creationId xmlns:a16="http://schemas.microsoft.com/office/drawing/2014/main" id="{1A185644-E4AB-DFD2-17A9-33C8959012FD}"/>
                      </a:ext>
                    </a:extLst>
                  </p:cNvPr>
                  <p:cNvSpPr/>
                  <p:nvPr/>
                </p:nvSpPr>
                <p:spPr>
                  <a:xfrm>
                    <a:off x="7123216" y="356850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1" y="0"/>
                        </a:moveTo>
                        <a:lnTo>
                          <a:pt x="561" y="99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2" name="Google Shape;1101;p47">
                    <a:extLst>
                      <a:ext uri="{FF2B5EF4-FFF2-40B4-BE49-F238E27FC236}">
                        <a16:creationId xmlns:a16="http://schemas.microsoft.com/office/drawing/2014/main" id="{6F492CAB-686A-D6D3-861F-F1A31D0ED521}"/>
                      </a:ext>
                    </a:extLst>
                  </p:cNvPr>
                  <p:cNvSpPr/>
                  <p:nvPr/>
                </p:nvSpPr>
                <p:spPr>
                  <a:xfrm>
                    <a:off x="7059291" y="4207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3" name="Google Shape;1102;p47">
                    <a:extLst>
                      <a:ext uri="{FF2B5EF4-FFF2-40B4-BE49-F238E27FC236}">
                        <a16:creationId xmlns:a16="http://schemas.microsoft.com/office/drawing/2014/main" id="{3D3B6019-8444-5785-D43F-8AEBAB87BBA3}"/>
                      </a:ext>
                    </a:extLst>
                  </p:cNvPr>
                  <p:cNvSpPr/>
                  <p:nvPr/>
                </p:nvSpPr>
                <p:spPr>
                  <a:xfrm>
                    <a:off x="7059291" y="420775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0"/>
                        </a:moveTo>
                        <a:lnTo>
                          <a:pt x="999" y="56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4" name="Google Shape;1103;p47">
                    <a:extLst>
                      <a:ext uri="{FF2B5EF4-FFF2-40B4-BE49-F238E27FC236}">
                        <a16:creationId xmlns:a16="http://schemas.microsoft.com/office/drawing/2014/main" id="{BC80A789-037D-0E73-2AA9-B0C23469BB3F}"/>
                      </a:ext>
                    </a:extLst>
                  </p:cNvPr>
                  <p:cNvSpPr/>
                  <p:nvPr/>
                </p:nvSpPr>
                <p:spPr>
                  <a:xfrm>
                    <a:off x="7036141" y="507225"/>
                    <a:ext cx="292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1" fill="none" extrusionOk="0">
                        <a:moveTo>
                          <a:pt x="1" y="1"/>
                        </a:moveTo>
                        <a:lnTo>
                          <a:pt x="117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5" name="Google Shape;1104;p47">
                    <a:extLst>
                      <a:ext uri="{FF2B5EF4-FFF2-40B4-BE49-F238E27FC236}">
                        <a16:creationId xmlns:a16="http://schemas.microsoft.com/office/drawing/2014/main" id="{50D37DD4-755C-01ED-C214-DDD1EAD611E5}"/>
                      </a:ext>
                    </a:extLst>
                  </p:cNvPr>
                  <p:cNvSpPr/>
                  <p:nvPr/>
                </p:nvSpPr>
                <p:spPr>
                  <a:xfrm>
                    <a:off x="7059291" y="593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6" name="Google Shape;1105;p47">
                    <a:extLst>
                      <a:ext uri="{FF2B5EF4-FFF2-40B4-BE49-F238E27FC236}">
                        <a16:creationId xmlns:a16="http://schemas.microsoft.com/office/drawing/2014/main" id="{45D65140-7AF2-1614-FAF9-1DA20108E43D}"/>
                      </a:ext>
                    </a:extLst>
                  </p:cNvPr>
                  <p:cNvSpPr/>
                  <p:nvPr/>
                </p:nvSpPr>
                <p:spPr>
                  <a:xfrm>
                    <a:off x="7059291" y="579700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560"/>
                        </a:moveTo>
                        <a:lnTo>
                          <a:pt x="999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7" name="Google Shape;1106;p47">
                    <a:extLst>
                      <a:ext uri="{FF2B5EF4-FFF2-40B4-BE49-F238E27FC236}">
                        <a16:creationId xmlns:a16="http://schemas.microsoft.com/office/drawing/2014/main" id="{F05B07E9-8B7B-DEE8-20BC-D5ECCEC7E133}"/>
                      </a:ext>
                    </a:extLst>
                  </p:cNvPr>
                  <p:cNvSpPr/>
                  <p:nvPr/>
                </p:nvSpPr>
                <p:spPr>
                  <a:xfrm>
                    <a:off x="7123216" y="632675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1" y="999"/>
                        </a:moveTo>
                        <a:lnTo>
                          <a:pt x="56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8" name="Google Shape;1107;p47">
                    <a:extLst>
                      <a:ext uri="{FF2B5EF4-FFF2-40B4-BE49-F238E27FC236}">
                        <a16:creationId xmlns:a16="http://schemas.microsoft.com/office/drawing/2014/main" id="{BCC073AB-A667-1323-39E7-894BF15220FC}"/>
                      </a:ext>
                    </a:extLst>
                  </p:cNvPr>
                  <p:cNvSpPr/>
                  <p:nvPr/>
                </p:nvSpPr>
                <p:spPr>
                  <a:xfrm>
                    <a:off x="7123216" y="6576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1"/>
                        </a:moveTo>
                        <a:lnTo>
                          <a:pt x="1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9" name="Google Shape;1108;p47">
                    <a:extLst>
                      <a:ext uri="{FF2B5EF4-FFF2-40B4-BE49-F238E27FC236}">
                        <a16:creationId xmlns:a16="http://schemas.microsoft.com/office/drawing/2014/main" id="{F306A1D8-914E-D672-07C9-59F78C77DC5F}"/>
                      </a:ext>
                    </a:extLst>
                  </p:cNvPr>
                  <p:cNvSpPr/>
                  <p:nvPr/>
                </p:nvSpPr>
                <p:spPr>
                  <a:xfrm>
                    <a:off x="7209666" y="651550"/>
                    <a:ext cx="25" cy="2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170" fill="none" extrusionOk="0">
                        <a:moveTo>
                          <a:pt x="1" y="0"/>
                        </a:moveTo>
                        <a:lnTo>
                          <a:pt x="1" y="116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0" name="Google Shape;1109;p47">
                    <a:extLst>
                      <a:ext uri="{FF2B5EF4-FFF2-40B4-BE49-F238E27FC236}">
                        <a16:creationId xmlns:a16="http://schemas.microsoft.com/office/drawing/2014/main" id="{7218703A-0202-1F9E-BA31-F8D71AA7FC55}"/>
                      </a:ext>
                    </a:extLst>
                  </p:cNvPr>
                  <p:cNvSpPr/>
                  <p:nvPr/>
                </p:nvSpPr>
                <p:spPr>
                  <a:xfrm>
                    <a:off x="7282141" y="632675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560" y="999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1" name="Google Shape;1110;p47">
                    <a:extLst>
                      <a:ext uri="{FF2B5EF4-FFF2-40B4-BE49-F238E27FC236}">
                        <a16:creationId xmlns:a16="http://schemas.microsoft.com/office/drawing/2014/main" id="{852C348E-05F6-3984-91E8-CC2E52D65E54}"/>
                      </a:ext>
                    </a:extLst>
                  </p:cNvPr>
                  <p:cNvSpPr/>
                  <p:nvPr/>
                </p:nvSpPr>
                <p:spPr>
                  <a:xfrm>
                    <a:off x="7296141" y="6576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1"/>
                        </a:moveTo>
                        <a:lnTo>
                          <a:pt x="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2" name="Google Shape;1111;p47">
                    <a:extLst>
                      <a:ext uri="{FF2B5EF4-FFF2-40B4-BE49-F238E27FC236}">
                        <a16:creationId xmlns:a16="http://schemas.microsoft.com/office/drawing/2014/main" id="{292CDCF1-3766-3592-5580-86AE212E9CDB}"/>
                      </a:ext>
                    </a:extLst>
                  </p:cNvPr>
                  <p:cNvSpPr/>
                  <p:nvPr/>
                </p:nvSpPr>
                <p:spPr>
                  <a:xfrm>
                    <a:off x="7335116" y="579700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999" y="56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3" name="Google Shape;1112;p47">
                    <a:extLst>
                      <a:ext uri="{FF2B5EF4-FFF2-40B4-BE49-F238E27FC236}">
                        <a16:creationId xmlns:a16="http://schemas.microsoft.com/office/drawing/2014/main" id="{67400012-BBFF-C1F1-18EF-19BA295AC43F}"/>
                      </a:ext>
                    </a:extLst>
                  </p:cNvPr>
                  <p:cNvSpPr/>
                  <p:nvPr/>
                </p:nvSpPr>
                <p:spPr>
                  <a:xfrm>
                    <a:off x="7360066" y="593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4" name="Google Shape;1113;p47">
                    <a:extLst>
                      <a:ext uri="{FF2B5EF4-FFF2-40B4-BE49-F238E27FC236}">
                        <a16:creationId xmlns:a16="http://schemas.microsoft.com/office/drawing/2014/main" id="{3CD88DD8-4DFA-6DC7-8BBE-2B0304402E44}"/>
                      </a:ext>
                    </a:extLst>
                  </p:cNvPr>
                  <p:cNvSpPr/>
                  <p:nvPr/>
                </p:nvSpPr>
                <p:spPr>
                  <a:xfrm>
                    <a:off x="7353991" y="507225"/>
                    <a:ext cx="292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1" fill="none" extrusionOk="0">
                        <a:moveTo>
                          <a:pt x="1169" y="1"/>
                        </a:moveTo>
                        <a:lnTo>
                          <a:pt x="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5" name="Google Shape;1114;p47">
                    <a:extLst>
                      <a:ext uri="{FF2B5EF4-FFF2-40B4-BE49-F238E27FC236}">
                        <a16:creationId xmlns:a16="http://schemas.microsoft.com/office/drawing/2014/main" id="{E75445AC-B756-AEC1-A155-84C8E4F48827}"/>
                      </a:ext>
                    </a:extLst>
                  </p:cNvPr>
                  <p:cNvSpPr/>
                  <p:nvPr/>
                </p:nvSpPr>
                <p:spPr>
                  <a:xfrm>
                    <a:off x="7335116" y="420775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561"/>
                        </a:moveTo>
                        <a:lnTo>
                          <a:pt x="999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6" name="Google Shape;1115;p47">
                    <a:extLst>
                      <a:ext uri="{FF2B5EF4-FFF2-40B4-BE49-F238E27FC236}">
                        <a16:creationId xmlns:a16="http://schemas.microsoft.com/office/drawing/2014/main" id="{6367C1FE-C362-E17E-A6B4-F7EEB50DEDBD}"/>
                      </a:ext>
                    </a:extLst>
                  </p:cNvPr>
                  <p:cNvSpPr/>
                  <p:nvPr/>
                </p:nvSpPr>
                <p:spPr>
                  <a:xfrm>
                    <a:off x="7360066" y="4207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7" name="Google Shape;1116;p47">
                    <a:extLst>
                      <a:ext uri="{FF2B5EF4-FFF2-40B4-BE49-F238E27FC236}">
                        <a16:creationId xmlns:a16="http://schemas.microsoft.com/office/drawing/2014/main" id="{8668594F-8496-42D8-9075-4EF1E05D648C}"/>
                      </a:ext>
                    </a:extLst>
                  </p:cNvPr>
                  <p:cNvSpPr/>
                  <p:nvPr/>
                </p:nvSpPr>
                <p:spPr>
                  <a:xfrm>
                    <a:off x="7282141" y="356850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560" y="0"/>
                        </a:moveTo>
                        <a:lnTo>
                          <a:pt x="0" y="99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8" name="Google Shape;1117;p47">
                    <a:extLst>
                      <a:ext uri="{FF2B5EF4-FFF2-40B4-BE49-F238E27FC236}">
                        <a16:creationId xmlns:a16="http://schemas.microsoft.com/office/drawing/2014/main" id="{53290180-44D5-66F0-C579-4C1F2C8BBDCE}"/>
                      </a:ext>
                    </a:extLst>
                  </p:cNvPr>
                  <p:cNvSpPr/>
                  <p:nvPr/>
                </p:nvSpPr>
                <p:spPr>
                  <a:xfrm>
                    <a:off x="7296141" y="3568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</p:grpSp>
          </p:grpSp>
          <p:grpSp>
            <p:nvGrpSpPr>
              <p:cNvPr id="16" name="Google Shape;841;p47">
                <a:extLst>
                  <a:ext uri="{FF2B5EF4-FFF2-40B4-BE49-F238E27FC236}">
                    <a16:creationId xmlns:a16="http://schemas.microsoft.com/office/drawing/2014/main" id="{2A099A5F-AB55-61C5-7B6C-8BEA869586AF}"/>
                  </a:ext>
                </a:extLst>
              </p:cNvPr>
              <p:cNvGrpSpPr/>
              <p:nvPr/>
            </p:nvGrpSpPr>
            <p:grpSpPr>
              <a:xfrm>
                <a:off x="1406519" y="2188927"/>
                <a:ext cx="391001" cy="382828"/>
                <a:chOff x="1599516" y="1623900"/>
                <a:chExt cx="465200" cy="455475"/>
              </a:xfrm>
              <a:grpFill/>
            </p:grpSpPr>
            <p:sp>
              <p:nvSpPr>
                <p:cNvPr id="17" name="Google Shape;842;p47">
                  <a:extLst>
                    <a:ext uri="{FF2B5EF4-FFF2-40B4-BE49-F238E27FC236}">
                      <a16:creationId xmlns:a16="http://schemas.microsoft.com/office/drawing/2014/main" id="{D086EA97-EA02-9F68-9D51-316CB8132D9A}"/>
                    </a:ext>
                  </a:extLst>
                </p:cNvPr>
                <p:cNvSpPr/>
                <p:nvPr/>
              </p:nvSpPr>
              <p:spPr>
                <a:xfrm>
                  <a:off x="1599516" y="1623900"/>
                  <a:ext cx="465200" cy="44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8" h="17805" fill="none" extrusionOk="0">
                      <a:moveTo>
                        <a:pt x="13493" y="14127"/>
                      </a:moveTo>
                      <a:lnTo>
                        <a:pt x="18608" y="17804"/>
                      </a:lnTo>
                      <a:lnTo>
                        <a:pt x="18608" y="17804"/>
                      </a:lnTo>
                      <a:lnTo>
                        <a:pt x="18608" y="17731"/>
                      </a:lnTo>
                      <a:lnTo>
                        <a:pt x="18608" y="6723"/>
                      </a:lnTo>
                      <a:lnTo>
                        <a:pt x="9304" y="1"/>
                      </a:lnTo>
                      <a:lnTo>
                        <a:pt x="1" y="6723"/>
                      </a:lnTo>
                      <a:lnTo>
                        <a:pt x="1" y="17731"/>
                      </a:lnTo>
                      <a:lnTo>
                        <a:pt x="1" y="17731"/>
                      </a:lnTo>
                      <a:lnTo>
                        <a:pt x="1" y="17804"/>
                      </a:lnTo>
                      <a:lnTo>
                        <a:pt x="5115" y="14127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" name="Google Shape;843;p47">
                  <a:extLst>
                    <a:ext uri="{FF2B5EF4-FFF2-40B4-BE49-F238E27FC236}">
                      <a16:creationId xmlns:a16="http://schemas.microsoft.com/office/drawing/2014/main" id="{7C34B580-2FAA-7CFE-2690-AFA20125D64F}"/>
                    </a:ext>
                  </a:extLst>
                </p:cNvPr>
                <p:cNvSpPr/>
                <p:nvPr/>
              </p:nvSpPr>
              <p:spPr>
                <a:xfrm>
                  <a:off x="1607441" y="2078750"/>
                  <a:ext cx="44937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5" h="2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8" y="0"/>
                      </a:lnTo>
                      <a:lnTo>
                        <a:pt x="171" y="24"/>
                      </a:lnTo>
                      <a:lnTo>
                        <a:pt x="17804" y="24"/>
                      </a:lnTo>
                      <a:lnTo>
                        <a:pt x="17804" y="24"/>
                      </a:lnTo>
                      <a:lnTo>
                        <a:pt x="17877" y="0"/>
                      </a:lnTo>
                      <a:lnTo>
                        <a:pt x="17974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" name="Google Shape;844;p47">
                  <a:extLst>
                    <a:ext uri="{FF2B5EF4-FFF2-40B4-BE49-F238E27FC236}">
                      <a16:creationId xmlns:a16="http://schemas.microsoft.com/office/drawing/2014/main" id="{FEEC5E1B-C029-7809-70E7-8D4FE51B2D64}"/>
                    </a:ext>
                  </a:extLst>
                </p:cNvPr>
                <p:cNvSpPr/>
                <p:nvPr/>
              </p:nvSpPr>
              <p:spPr>
                <a:xfrm>
                  <a:off x="1599516" y="1791950"/>
                  <a:ext cx="465200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8" h="6869" fill="none" extrusionOk="0">
                      <a:moveTo>
                        <a:pt x="18608" y="1"/>
                      </a:moveTo>
                      <a:lnTo>
                        <a:pt x="9450" y="6820"/>
                      </a:lnTo>
                      <a:lnTo>
                        <a:pt x="9450" y="6820"/>
                      </a:lnTo>
                      <a:lnTo>
                        <a:pt x="9377" y="6845"/>
                      </a:lnTo>
                      <a:lnTo>
                        <a:pt x="9304" y="6869"/>
                      </a:lnTo>
                      <a:lnTo>
                        <a:pt x="9304" y="6869"/>
                      </a:lnTo>
                      <a:lnTo>
                        <a:pt x="9231" y="6845"/>
                      </a:lnTo>
                      <a:lnTo>
                        <a:pt x="9158" y="6820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" name="Google Shape;845;p47">
                  <a:extLst>
                    <a:ext uri="{FF2B5EF4-FFF2-40B4-BE49-F238E27FC236}">
                      <a16:creationId xmlns:a16="http://schemas.microsoft.com/office/drawing/2014/main" id="{2865B33E-FB12-8C94-70B2-76734AC12C94}"/>
                    </a:ext>
                  </a:extLst>
                </p:cNvPr>
                <p:cNvSpPr/>
                <p:nvPr/>
              </p:nvSpPr>
              <p:spPr>
                <a:xfrm>
                  <a:off x="1692666" y="1750550"/>
                  <a:ext cx="278900" cy="1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6" h="4434" fill="none" extrusionOk="0">
                      <a:moveTo>
                        <a:pt x="1" y="4433"/>
                      </a:moveTo>
                      <a:lnTo>
                        <a:pt x="1" y="1"/>
                      </a:lnTo>
                      <a:lnTo>
                        <a:pt x="11155" y="1"/>
                      </a:lnTo>
                      <a:lnTo>
                        <a:pt x="11155" y="4433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" name="Google Shape;846;p47">
                  <a:extLst>
                    <a:ext uri="{FF2B5EF4-FFF2-40B4-BE49-F238E27FC236}">
                      <a16:creationId xmlns:a16="http://schemas.microsoft.com/office/drawing/2014/main" id="{150A3B23-4581-8E28-2FC8-B1BFA7A45FCC}"/>
                    </a:ext>
                  </a:extLst>
                </p:cNvPr>
                <p:cNvSpPr/>
                <p:nvPr/>
              </p:nvSpPr>
              <p:spPr>
                <a:xfrm>
                  <a:off x="1765141" y="1810225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0" y="0"/>
                      </a:moveTo>
                      <a:lnTo>
                        <a:pt x="5358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" name="Google Shape;847;p47">
                  <a:extLst>
                    <a:ext uri="{FF2B5EF4-FFF2-40B4-BE49-F238E27FC236}">
                      <a16:creationId xmlns:a16="http://schemas.microsoft.com/office/drawing/2014/main" id="{35FE6563-1D94-247D-B233-44EDF279D470}"/>
                    </a:ext>
                  </a:extLst>
                </p:cNvPr>
                <p:cNvSpPr/>
                <p:nvPr/>
              </p:nvSpPr>
              <p:spPr>
                <a:xfrm>
                  <a:off x="1765141" y="1844325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0" y="0"/>
                      </a:moveTo>
                      <a:lnTo>
                        <a:pt x="5358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" name="Google Shape;848;p47">
                  <a:extLst>
                    <a:ext uri="{FF2B5EF4-FFF2-40B4-BE49-F238E27FC236}">
                      <a16:creationId xmlns:a16="http://schemas.microsoft.com/office/drawing/2014/main" id="{431813B8-2C0D-728B-495F-090215C986C2}"/>
                    </a:ext>
                  </a:extLst>
                </p:cNvPr>
                <p:cNvSpPr/>
                <p:nvPr/>
              </p:nvSpPr>
              <p:spPr>
                <a:xfrm>
                  <a:off x="1765141" y="1878425"/>
                  <a:ext cx="852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" fill="none" extrusionOk="0">
                      <a:moveTo>
                        <a:pt x="0" y="0"/>
                      </a:moveTo>
                      <a:lnTo>
                        <a:pt x="341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7" name="Google Shape;814;p47">
              <a:extLst>
                <a:ext uri="{FF2B5EF4-FFF2-40B4-BE49-F238E27FC236}">
                  <a16:creationId xmlns:a16="http://schemas.microsoft.com/office/drawing/2014/main" id="{FBBD230E-41CB-0171-347F-719CA04A5E5F}"/>
                </a:ext>
              </a:extLst>
            </p:cNvPr>
            <p:cNvGrpSpPr/>
            <p:nvPr/>
          </p:nvGrpSpPr>
          <p:grpSpPr>
            <a:xfrm>
              <a:off x="1431308" y="3260444"/>
              <a:ext cx="342882" cy="418128"/>
              <a:chOff x="958991" y="929175"/>
              <a:chExt cx="407950" cy="497475"/>
            </a:xfrm>
            <a:grpFill/>
          </p:grpSpPr>
          <p:sp>
            <p:nvSpPr>
              <p:cNvPr id="8" name="Google Shape;815;p47">
                <a:extLst>
                  <a:ext uri="{FF2B5EF4-FFF2-40B4-BE49-F238E27FC236}">
                    <a16:creationId xmlns:a16="http://schemas.microsoft.com/office/drawing/2014/main" id="{C09C2D01-732F-326F-1586-1D3886A73CFE}"/>
                  </a:ext>
                </a:extLst>
              </p:cNvPr>
              <p:cNvSpPr/>
              <p:nvPr/>
            </p:nvSpPr>
            <p:spPr>
              <a:xfrm>
                <a:off x="958991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Google Shape;816;p47">
                <a:extLst>
                  <a:ext uri="{FF2B5EF4-FFF2-40B4-BE49-F238E27FC236}">
                    <a16:creationId xmlns:a16="http://schemas.microsoft.com/office/drawing/2014/main" id="{10228190-55EB-910A-6444-9D2D1AF3A2D1}"/>
                  </a:ext>
                </a:extLst>
              </p:cNvPr>
              <p:cNvSpPr/>
              <p:nvPr/>
            </p:nvSpPr>
            <p:spPr>
              <a:xfrm>
                <a:off x="989416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817;p47">
                <a:extLst>
                  <a:ext uri="{FF2B5EF4-FFF2-40B4-BE49-F238E27FC236}">
                    <a16:creationId xmlns:a16="http://schemas.microsoft.com/office/drawing/2014/main" id="{40191E95-FFBC-043C-6928-FC97D64E61CD}"/>
                  </a:ext>
                </a:extLst>
              </p:cNvPr>
              <p:cNvSpPr/>
              <p:nvPr/>
            </p:nvSpPr>
            <p:spPr>
              <a:xfrm>
                <a:off x="1051541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818;p47">
                <a:extLst>
                  <a:ext uri="{FF2B5EF4-FFF2-40B4-BE49-F238E27FC236}">
                    <a16:creationId xmlns:a16="http://schemas.microsoft.com/office/drawing/2014/main" id="{5EA00B9E-6786-6526-864C-884156BA0731}"/>
                  </a:ext>
                </a:extLst>
              </p:cNvPr>
              <p:cNvSpPr/>
              <p:nvPr/>
            </p:nvSpPr>
            <p:spPr>
              <a:xfrm>
                <a:off x="1051541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819;p47">
                <a:extLst>
                  <a:ext uri="{FF2B5EF4-FFF2-40B4-BE49-F238E27FC236}">
                    <a16:creationId xmlns:a16="http://schemas.microsoft.com/office/drawing/2014/main" id="{9DEB7CA2-917E-6DBF-4000-BF8496CCFEE7}"/>
                  </a:ext>
                </a:extLst>
              </p:cNvPr>
              <p:cNvSpPr/>
              <p:nvPr/>
            </p:nvSpPr>
            <p:spPr>
              <a:xfrm>
                <a:off x="1051541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820;p47">
                <a:extLst>
                  <a:ext uri="{FF2B5EF4-FFF2-40B4-BE49-F238E27FC236}">
                    <a16:creationId xmlns:a16="http://schemas.microsoft.com/office/drawing/2014/main" id="{A9F0CEBC-0E6C-D5DC-9F1B-56C92923AA71}"/>
                  </a:ext>
                </a:extLst>
              </p:cNvPr>
              <p:cNvSpPr/>
              <p:nvPr/>
            </p:nvSpPr>
            <p:spPr>
              <a:xfrm>
                <a:off x="1051541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821;p47">
                <a:extLst>
                  <a:ext uri="{FF2B5EF4-FFF2-40B4-BE49-F238E27FC236}">
                    <a16:creationId xmlns:a16="http://schemas.microsoft.com/office/drawing/2014/main" id="{D281CA7E-0990-CF8C-785C-9D28E2504D36}"/>
                  </a:ext>
                </a:extLst>
              </p:cNvPr>
              <p:cNvSpPr/>
              <p:nvPr/>
            </p:nvSpPr>
            <p:spPr>
              <a:xfrm>
                <a:off x="1282891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AF5A8644-6914-7F93-76FD-99408BF3DBF5}"/>
              </a:ext>
            </a:extLst>
          </p:cNvPr>
          <p:cNvSpPr txBox="1"/>
          <p:nvPr/>
        </p:nvSpPr>
        <p:spPr>
          <a:xfrm>
            <a:off x="1733574" y="1265792"/>
            <a:ext cx="7344206" cy="156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4999"/>
              </a:lnSpc>
              <a:buClrTx/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</a:rPr>
              <a:t>Agilidade</a:t>
            </a:r>
          </a:p>
          <a:p>
            <a:pPr algn="just">
              <a:lnSpc>
                <a:spcPct val="114999"/>
              </a:lnSpc>
              <a:buClrTx/>
            </a:pPr>
            <a:endParaRPr lang="pt-BR" sz="1200" dirty="0">
              <a:solidFill>
                <a:schemeClr val="tx1"/>
              </a:solidFill>
            </a:endParaRPr>
          </a:p>
          <a:p>
            <a:pPr marL="171450" indent="-171450" algn="just">
              <a:lnSpc>
                <a:spcPct val="114999"/>
              </a:lnSpc>
              <a:buClrTx/>
              <a:buFont typeface="Wingdings" panose="05000000000000000000" pitchFamily="2" charset="2"/>
              <a:buChar char="ü"/>
            </a:pPr>
            <a:r>
              <a:rPr lang="en" sz="1200" dirty="0"/>
              <a:t>Aspectos formais</a:t>
            </a:r>
            <a:endParaRPr lang="en" sz="1200" dirty="0">
              <a:solidFill>
                <a:schemeClr val="tx1"/>
              </a:solidFill>
            </a:endParaRPr>
          </a:p>
          <a:p>
            <a:pPr algn="just">
              <a:lnSpc>
                <a:spcPct val="114999"/>
              </a:lnSpc>
              <a:buClrTx/>
            </a:pPr>
            <a:endParaRPr lang="en" sz="1200" dirty="0">
              <a:solidFill>
                <a:schemeClr val="tx1"/>
              </a:solidFill>
            </a:endParaRPr>
          </a:p>
          <a:p>
            <a:pPr marL="171450" indent="-171450" algn="just">
              <a:lnSpc>
                <a:spcPct val="114999"/>
              </a:lnSpc>
              <a:buClrTx/>
              <a:buFont typeface="Wingdings" panose="05000000000000000000" pitchFamily="2" charset="2"/>
              <a:buChar char="ü"/>
            </a:pPr>
            <a:r>
              <a:rPr lang="en" sz="1200" b="1" dirty="0">
                <a:solidFill>
                  <a:schemeClr val="tx1"/>
                </a:solidFill>
              </a:rPr>
              <a:t>Atendimento</a:t>
            </a:r>
            <a:r>
              <a:rPr lang="en" sz="1200" dirty="0">
                <a:solidFill>
                  <a:schemeClr val="tx1"/>
                </a:solidFill>
              </a:rPr>
              <a:t> – consiste na análise quanto ao andamento do pedido de acesso à informação e se subdivide em: i) </a:t>
            </a:r>
            <a:r>
              <a:rPr lang="pt-BR" sz="1200" u="sng" dirty="0">
                <a:solidFill>
                  <a:schemeClr val="tx1"/>
                </a:solidFill>
              </a:rPr>
              <a:t>Nível de Encaminhamento</a:t>
            </a:r>
            <a:r>
              <a:rPr lang="en" sz="1200" dirty="0">
                <a:solidFill>
                  <a:schemeClr val="tx1"/>
                </a:solidFill>
              </a:rPr>
              <a:t>: quantas vezes o pedido é repassado para outros órgãos; ii) </a:t>
            </a:r>
            <a:r>
              <a:rPr lang="pt-BR" sz="1200" u="sng" dirty="0">
                <a:solidFill>
                  <a:schemeClr val="tx1"/>
                </a:solidFill>
              </a:rPr>
              <a:t>Nível de Instância</a:t>
            </a:r>
            <a:r>
              <a:rPr lang="en" sz="1200" dirty="0">
                <a:solidFill>
                  <a:schemeClr val="tx1"/>
                </a:solidFill>
              </a:rPr>
              <a:t>:  avalia a eficácia da resposta do pedido formulado, levando em consideração a perspectiva do cidadão.</a:t>
            </a: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55" name="Imagem 54" descr="Interface gráfica do usuário, Texto, Aplicativ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307EA9E5-AB3F-2C20-1E70-66B6746DE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9" y="2776526"/>
            <a:ext cx="7931989" cy="37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6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94DB5-61B7-325C-162F-5116785E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E64882-2C63-6804-02E5-00577D4C5E75}"/>
              </a:ext>
            </a:extLst>
          </p:cNvPr>
          <p:cNvSpPr txBox="1"/>
          <p:nvPr/>
        </p:nvSpPr>
        <p:spPr>
          <a:xfrm>
            <a:off x="982766" y="241714"/>
            <a:ext cx="929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ITP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BA180D-D959-B85D-A8A8-3D91A9C8B8FD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50" name="Google Shape;158;p19">
            <a:extLst>
              <a:ext uri="{FF2B5EF4-FFF2-40B4-BE49-F238E27FC236}">
                <a16:creationId xmlns:a16="http://schemas.microsoft.com/office/drawing/2014/main" id="{AA7E7015-4BAB-2E43-0633-E1F1172436CB}"/>
              </a:ext>
            </a:extLst>
          </p:cNvPr>
          <p:cNvSpPr txBox="1">
            <a:spLocks/>
          </p:cNvSpPr>
          <p:nvPr/>
        </p:nvSpPr>
        <p:spPr>
          <a:xfrm>
            <a:off x="1953616" y="1037410"/>
            <a:ext cx="7344207" cy="435698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b="1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7B649DB-6597-8A6B-AC70-B0E5C66055B1}"/>
              </a:ext>
            </a:extLst>
          </p:cNvPr>
          <p:cNvGrpSpPr/>
          <p:nvPr/>
        </p:nvGrpSpPr>
        <p:grpSpPr>
          <a:xfrm>
            <a:off x="982766" y="1037410"/>
            <a:ext cx="810544" cy="5371936"/>
            <a:chOff x="1266246" y="849299"/>
            <a:chExt cx="655608" cy="53719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77D2AD84-7AD9-AFE3-1B77-D759D0F279D0}"/>
                </a:ext>
              </a:extLst>
            </p:cNvPr>
            <p:cNvGrpSpPr/>
            <p:nvPr/>
          </p:nvGrpSpPr>
          <p:grpSpPr>
            <a:xfrm>
              <a:off x="1266246" y="849299"/>
              <a:ext cx="655608" cy="5371936"/>
              <a:chOff x="1266246" y="849299"/>
              <a:chExt cx="655608" cy="5371936"/>
            </a:xfrm>
            <a:grpFill/>
          </p:grpSpPr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1C1D7A48-4705-6E8D-C3BA-486D2C349B4B}"/>
                  </a:ext>
                </a:extLst>
              </p:cNvPr>
              <p:cNvGrpSpPr/>
              <p:nvPr/>
            </p:nvGrpSpPr>
            <p:grpSpPr>
              <a:xfrm>
                <a:off x="1266246" y="849299"/>
                <a:ext cx="655608" cy="5371936"/>
                <a:chOff x="1266246" y="847454"/>
                <a:chExt cx="655608" cy="5432945"/>
              </a:xfrm>
              <a:grpFill/>
            </p:grpSpPr>
            <p:sp>
              <p:nvSpPr>
                <p:cNvPr id="24" name="Retângulo Arredondado 3">
                  <a:extLst>
                    <a:ext uri="{FF2B5EF4-FFF2-40B4-BE49-F238E27FC236}">
                      <a16:creationId xmlns:a16="http://schemas.microsoft.com/office/drawing/2014/main" id="{281C4AA2-411E-7491-9934-00BCDFF58D58}"/>
                    </a:ext>
                  </a:extLst>
                </p:cNvPr>
                <p:cNvSpPr/>
                <p:nvPr/>
              </p:nvSpPr>
              <p:spPr>
                <a:xfrm>
                  <a:off x="1266246" y="847454"/>
                  <a:ext cx="655608" cy="5432945"/>
                </a:xfrm>
                <a:prstGeom prst="round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25" name="Google Shape;1094;p47">
                  <a:extLst>
                    <a:ext uri="{FF2B5EF4-FFF2-40B4-BE49-F238E27FC236}">
                      <a16:creationId xmlns:a16="http://schemas.microsoft.com/office/drawing/2014/main" id="{EFD85580-A370-5102-02F7-6E340C553E8B}"/>
                    </a:ext>
                  </a:extLst>
                </p:cNvPr>
                <p:cNvGrpSpPr/>
                <p:nvPr/>
              </p:nvGrpSpPr>
              <p:grpSpPr>
                <a:xfrm>
                  <a:off x="1431308" y="1184639"/>
                  <a:ext cx="332670" cy="332670"/>
                  <a:chOff x="7011791" y="309350"/>
                  <a:chExt cx="395800" cy="395800"/>
                </a:xfrm>
                <a:grpFill/>
              </p:grpSpPr>
              <p:sp>
                <p:nvSpPr>
                  <p:cNvPr id="26" name="Google Shape;1095;p47">
                    <a:extLst>
                      <a:ext uri="{FF2B5EF4-FFF2-40B4-BE49-F238E27FC236}">
                        <a16:creationId xmlns:a16="http://schemas.microsoft.com/office/drawing/2014/main" id="{97EF8611-22CE-6D1B-88AE-84682C747F14}"/>
                      </a:ext>
                    </a:extLst>
                  </p:cNvPr>
                  <p:cNvSpPr/>
                  <p:nvPr/>
                </p:nvSpPr>
                <p:spPr>
                  <a:xfrm>
                    <a:off x="7011791" y="309350"/>
                    <a:ext cx="395800" cy="39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2" h="15832" fill="none" extrusionOk="0">
                        <a:moveTo>
                          <a:pt x="7916" y="1"/>
                        </a:moveTo>
                        <a:lnTo>
                          <a:pt x="7916" y="1"/>
                        </a:lnTo>
                        <a:lnTo>
                          <a:pt x="7502" y="25"/>
                        </a:lnTo>
                        <a:lnTo>
                          <a:pt x="7112" y="49"/>
                        </a:lnTo>
                        <a:lnTo>
                          <a:pt x="6723" y="98"/>
                        </a:lnTo>
                        <a:lnTo>
                          <a:pt x="6333" y="171"/>
                        </a:lnTo>
                        <a:lnTo>
                          <a:pt x="5943" y="244"/>
                        </a:lnTo>
                        <a:lnTo>
                          <a:pt x="5553" y="366"/>
                        </a:lnTo>
                        <a:lnTo>
                          <a:pt x="5188" y="488"/>
                        </a:lnTo>
                        <a:lnTo>
                          <a:pt x="4847" y="634"/>
                        </a:lnTo>
                        <a:lnTo>
                          <a:pt x="4482" y="780"/>
                        </a:lnTo>
                        <a:lnTo>
                          <a:pt x="4141" y="950"/>
                        </a:lnTo>
                        <a:lnTo>
                          <a:pt x="3824" y="1145"/>
                        </a:lnTo>
                        <a:lnTo>
                          <a:pt x="3483" y="1364"/>
                        </a:lnTo>
                        <a:lnTo>
                          <a:pt x="3191" y="1584"/>
                        </a:lnTo>
                        <a:lnTo>
                          <a:pt x="2874" y="1803"/>
                        </a:lnTo>
                        <a:lnTo>
                          <a:pt x="2607" y="2071"/>
                        </a:lnTo>
                        <a:lnTo>
                          <a:pt x="2314" y="2314"/>
                        </a:lnTo>
                        <a:lnTo>
                          <a:pt x="2071" y="2607"/>
                        </a:lnTo>
                        <a:lnTo>
                          <a:pt x="1803" y="2874"/>
                        </a:lnTo>
                        <a:lnTo>
                          <a:pt x="1584" y="3191"/>
                        </a:lnTo>
                        <a:lnTo>
                          <a:pt x="1364" y="3483"/>
                        </a:lnTo>
                        <a:lnTo>
                          <a:pt x="1145" y="3824"/>
                        </a:lnTo>
                        <a:lnTo>
                          <a:pt x="950" y="4141"/>
                        </a:lnTo>
                        <a:lnTo>
                          <a:pt x="780" y="4482"/>
                        </a:lnTo>
                        <a:lnTo>
                          <a:pt x="634" y="4847"/>
                        </a:lnTo>
                        <a:lnTo>
                          <a:pt x="488" y="5188"/>
                        </a:lnTo>
                        <a:lnTo>
                          <a:pt x="366" y="5553"/>
                        </a:lnTo>
                        <a:lnTo>
                          <a:pt x="244" y="5943"/>
                        </a:lnTo>
                        <a:lnTo>
                          <a:pt x="171" y="6333"/>
                        </a:lnTo>
                        <a:lnTo>
                          <a:pt x="98" y="6722"/>
                        </a:lnTo>
                        <a:lnTo>
                          <a:pt x="49" y="7112"/>
                        </a:lnTo>
                        <a:lnTo>
                          <a:pt x="25" y="7502"/>
                        </a:lnTo>
                        <a:lnTo>
                          <a:pt x="1" y="7916"/>
                        </a:lnTo>
                        <a:lnTo>
                          <a:pt x="1" y="7916"/>
                        </a:lnTo>
                        <a:lnTo>
                          <a:pt x="25" y="8330"/>
                        </a:lnTo>
                        <a:lnTo>
                          <a:pt x="49" y="8720"/>
                        </a:lnTo>
                        <a:lnTo>
                          <a:pt x="98" y="9109"/>
                        </a:lnTo>
                        <a:lnTo>
                          <a:pt x="171" y="9499"/>
                        </a:lnTo>
                        <a:lnTo>
                          <a:pt x="244" y="9889"/>
                        </a:lnTo>
                        <a:lnTo>
                          <a:pt x="366" y="10278"/>
                        </a:lnTo>
                        <a:lnTo>
                          <a:pt x="488" y="10644"/>
                        </a:lnTo>
                        <a:lnTo>
                          <a:pt x="634" y="10985"/>
                        </a:lnTo>
                        <a:lnTo>
                          <a:pt x="780" y="11350"/>
                        </a:lnTo>
                        <a:lnTo>
                          <a:pt x="950" y="11691"/>
                        </a:lnTo>
                        <a:lnTo>
                          <a:pt x="1145" y="12008"/>
                        </a:lnTo>
                        <a:lnTo>
                          <a:pt x="1364" y="12348"/>
                        </a:lnTo>
                        <a:lnTo>
                          <a:pt x="1584" y="12641"/>
                        </a:lnTo>
                        <a:lnTo>
                          <a:pt x="1803" y="12957"/>
                        </a:lnTo>
                        <a:lnTo>
                          <a:pt x="2071" y="13225"/>
                        </a:lnTo>
                        <a:lnTo>
                          <a:pt x="2314" y="13518"/>
                        </a:lnTo>
                        <a:lnTo>
                          <a:pt x="2607" y="13761"/>
                        </a:lnTo>
                        <a:lnTo>
                          <a:pt x="2874" y="14029"/>
                        </a:lnTo>
                        <a:lnTo>
                          <a:pt x="3191" y="14248"/>
                        </a:lnTo>
                        <a:lnTo>
                          <a:pt x="3483" y="14467"/>
                        </a:lnTo>
                        <a:lnTo>
                          <a:pt x="3824" y="14687"/>
                        </a:lnTo>
                        <a:lnTo>
                          <a:pt x="4141" y="14881"/>
                        </a:lnTo>
                        <a:lnTo>
                          <a:pt x="4482" y="15052"/>
                        </a:lnTo>
                        <a:lnTo>
                          <a:pt x="4847" y="15198"/>
                        </a:lnTo>
                        <a:lnTo>
                          <a:pt x="5188" y="15344"/>
                        </a:lnTo>
                        <a:lnTo>
                          <a:pt x="5553" y="15466"/>
                        </a:lnTo>
                        <a:lnTo>
                          <a:pt x="5943" y="15588"/>
                        </a:lnTo>
                        <a:lnTo>
                          <a:pt x="6333" y="15661"/>
                        </a:lnTo>
                        <a:lnTo>
                          <a:pt x="6723" y="15734"/>
                        </a:lnTo>
                        <a:lnTo>
                          <a:pt x="7112" y="15783"/>
                        </a:lnTo>
                        <a:lnTo>
                          <a:pt x="7502" y="15807"/>
                        </a:lnTo>
                        <a:lnTo>
                          <a:pt x="7916" y="15831"/>
                        </a:lnTo>
                        <a:lnTo>
                          <a:pt x="7916" y="15831"/>
                        </a:lnTo>
                        <a:lnTo>
                          <a:pt x="8330" y="15807"/>
                        </a:lnTo>
                        <a:lnTo>
                          <a:pt x="8720" y="15783"/>
                        </a:lnTo>
                        <a:lnTo>
                          <a:pt x="9109" y="15734"/>
                        </a:lnTo>
                        <a:lnTo>
                          <a:pt x="9499" y="15661"/>
                        </a:lnTo>
                        <a:lnTo>
                          <a:pt x="9889" y="15588"/>
                        </a:lnTo>
                        <a:lnTo>
                          <a:pt x="10278" y="15466"/>
                        </a:lnTo>
                        <a:lnTo>
                          <a:pt x="10644" y="15344"/>
                        </a:lnTo>
                        <a:lnTo>
                          <a:pt x="10985" y="15198"/>
                        </a:lnTo>
                        <a:lnTo>
                          <a:pt x="11350" y="15052"/>
                        </a:lnTo>
                        <a:lnTo>
                          <a:pt x="11691" y="14881"/>
                        </a:lnTo>
                        <a:lnTo>
                          <a:pt x="12008" y="14687"/>
                        </a:lnTo>
                        <a:lnTo>
                          <a:pt x="12349" y="14467"/>
                        </a:lnTo>
                        <a:lnTo>
                          <a:pt x="12641" y="14248"/>
                        </a:lnTo>
                        <a:lnTo>
                          <a:pt x="12957" y="14029"/>
                        </a:lnTo>
                        <a:lnTo>
                          <a:pt x="13225" y="13761"/>
                        </a:lnTo>
                        <a:lnTo>
                          <a:pt x="13518" y="13518"/>
                        </a:lnTo>
                        <a:lnTo>
                          <a:pt x="13761" y="13225"/>
                        </a:lnTo>
                        <a:lnTo>
                          <a:pt x="14029" y="12957"/>
                        </a:lnTo>
                        <a:lnTo>
                          <a:pt x="14248" y="12641"/>
                        </a:lnTo>
                        <a:lnTo>
                          <a:pt x="14467" y="12348"/>
                        </a:lnTo>
                        <a:lnTo>
                          <a:pt x="14687" y="12008"/>
                        </a:lnTo>
                        <a:lnTo>
                          <a:pt x="14881" y="11691"/>
                        </a:lnTo>
                        <a:lnTo>
                          <a:pt x="15052" y="11350"/>
                        </a:lnTo>
                        <a:lnTo>
                          <a:pt x="15198" y="10985"/>
                        </a:lnTo>
                        <a:lnTo>
                          <a:pt x="15344" y="10644"/>
                        </a:lnTo>
                        <a:lnTo>
                          <a:pt x="15466" y="10278"/>
                        </a:lnTo>
                        <a:lnTo>
                          <a:pt x="15588" y="9889"/>
                        </a:lnTo>
                        <a:lnTo>
                          <a:pt x="15661" y="9499"/>
                        </a:lnTo>
                        <a:lnTo>
                          <a:pt x="15734" y="9109"/>
                        </a:lnTo>
                        <a:lnTo>
                          <a:pt x="15783" y="8720"/>
                        </a:lnTo>
                        <a:lnTo>
                          <a:pt x="15807" y="8330"/>
                        </a:lnTo>
                        <a:lnTo>
                          <a:pt x="15831" y="7916"/>
                        </a:lnTo>
                        <a:lnTo>
                          <a:pt x="15831" y="7916"/>
                        </a:lnTo>
                        <a:lnTo>
                          <a:pt x="15807" y="7502"/>
                        </a:lnTo>
                        <a:lnTo>
                          <a:pt x="15783" y="7112"/>
                        </a:lnTo>
                        <a:lnTo>
                          <a:pt x="15734" y="6722"/>
                        </a:lnTo>
                        <a:lnTo>
                          <a:pt x="15661" y="6333"/>
                        </a:lnTo>
                        <a:lnTo>
                          <a:pt x="15588" y="5943"/>
                        </a:lnTo>
                        <a:lnTo>
                          <a:pt x="15466" y="5553"/>
                        </a:lnTo>
                        <a:lnTo>
                          <a:pt x="15344" y="5188"/>
                        </a:lnTo>
                        <a:lnTo>
                          <a:pt x="15198" y="4847"/>
                        </a:lnTo>
                        <a:lnTo>
                          <a:pt x="15052" y="4482"/>
                        </a:lnTo>
                        <a:lnTo>
                          <a:pt x="14881" y="4141"/>
                        </a:lnTo>
                        <a:lnTo>
                          <a:pt x="14687" y="3824"/>
                        </a:lnTo>
                        <a:lnTo>
                          <a:pt x="14467" y="3483"/>
                        </a:lnTo>
                        <a:lnTo>
                          <a:pt x="14248" y="3191"/>
                        </a:lnTo>
                        <a:lnTo>
                          <a:pt x="14029" y="2874"/>
                        </a:lnTo>
                        <a:lnTo>
                          <a:pt x="13761" y="2607"/>
                        </a:lnTo>
                        <a:lnTo>
                          <a:pt x="13518" y="2314"/>
                        </a:lnTo>
                        <a:lnTo>
                          <a:pt x="13225" y="2071"/>
                        </a:lnTo>
                        <a:lnTo>
                          <a:pt x="12957" y="1803"/>
                        </a:lnTo>
                        <a:lnTo>
                          <a:pt x="12641" y="1584"/>
                        </a:lnTo>
                        <a:lnTo>
                          <a:pt x="12349" y="1364"/>
                        </a:lnTo>
                        <a:lnTo>
                          <a:pt x="12008" y="1145"/>
                        </a:lnTo>
                        <a:lnTo>
                          <a:pt x="11691" y="950"/>
                        </a:lnTo>
                        <a:lnTo>
                          <a:pt x="11350" y="780"/>
                        </a:lnTo>
                        <a:lnTo>
                          <a:pt x="10985" y="634"/>
                        </a:lnTo>
                        <a:lnTo>
                          <a:pt x="10644" y="488"/>
                        </a:lnTo>
                        <a:lnTo>
                          <a:pt x="10278" y="366"/>
                        </a:lnTo>
                        <a:lnTo>
                          <a:pt x="9889" y="244"/>
                        </a:lnTo>
                        <a:lnTo>
                          <a:pt x="9499" y="171"/>
                        </a:lnTo>
                        <a:lnTo>
                          <a:pt x="9109" y="98"/>
                        </a:lnTo>
                        <a:lnTo>
                          <a:pt x="8720" y="49"/>
                        </a:lnTo>
                        <a:lnTo>
                          <a:pt x="8330" y="25"/>
                        </a:lnTo>
                        <a:lnTo>
                          <a:pt x="7916" y="1"/>
                        </a:lnTo>
                        <a:lnTo>
                          <a:pt x="7916" y="1"/>
                        </a:lnTo>
                        <a:close/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7" name="Google Shape;1096;p47">
                    <a:extLst>
                      <a:ext uri="{FF2B5EF4-FFF2-40B4-BE49-F238E27FC236}">
                        <a16:creationId xmlns:a16="http://schemas.microsoft.com/office/drawing/2014/main" id="{1FA8FA4E-DC9C-E0D7-E0A9-0878DC030BD3}"/>
                      </a:ext>
                    </a:extLst>
                  </p:cNvPr>
                  <p:cNvSpPr/>
                  <p:nvPr/>
                </p:nvSpPr>
                <p:spPr>
                  <a:xfrm>
                    <a:off x="7036144" y="333700"/>
                    <a:ext cx="347101" cy="34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84" h="13884" fill="none" extrusionOk="0">
                        <a:moveTo>
                          <a:pt x="6942" y="13883"/>
                        </a:moveTo>
                        <a:lnTo>
                          <a:pt x="6942" y="13883"/>
                        </a:lnTo>
                        <a:lnTo>
                          <a:pt x="6577" y="13883"/>
                        </a:lnTo>
                        <a:lnTo>
                          <a:pt x="6236" y="13834"/>
                        </a:lnTo>
                        <a:lnTo>
                          <a:pt x="5895" y="13810"/>
                        </a:lnTo>
                        <a:lnTo>
                          <a:pt x="5554" y="13737"/>
                        </a:lnTo>
                        <a:lnTo>
                          <a:pt x="5213" y="13664"/>
                        </a:lnTo>
                        <a:lnTo>
                          <a:pt x="4872" y="13566"/>
                        </a:lnTo>
                        <a:lnTo>
                          <a:pt x="4555" y="13469"/>
                        </a:lnTo>
                        <a:lnTo>
                          <a:pt x="4239" y="13323"/>
                        </a:lnTo>
                        <a:lnTo>
                          <a:pt x="3946" y="13201"/>
                        </a:lnTo>
                        <a:lnTo>
                          <a:pt x="3630" y="13031"/>
                        </a:lnTo>
                        <a:lnTo>
                          <a:pt x="3337" y="12884"/>
                        </a:lnTo>
                        <a:lnTo>
                          <a:pt x="3069" y="12690"/>
                        </a:lnTo>
                        <a:lnTo>
                          <a:pt x="2802" y="12495"/>
                        </a:lnTo>
                        <a:lnTo>
                          <a:pt x="2534" y="12300"/>
                        </a:lnTo>
                        <a:lnTo>
                          <a:pt x="2290" y="12081"/>
                        </a:lnTo>
                        <a:lnTo>
                          <a:pt x="2047" y="11837"/>
                        </a:lnTo>
                        <a:lnTo>
                          <a:pt x="1803" y="11594"/>
                        </a:lnTo>
                        <a:lnTo>
                          <a:pt x="1584" y="11350"/>
                        </a:lnTo>
                        <a:lnTo>
                          <a:pt x="1389" y="11082"/>
                        </a:lnTo>
                        <a:lnTo>
                          <a:pt x="1194" y="10814"/>
                        </a:lnTo>
                        <a:lnTo>
                          <a:pt x="999" y="10546"/>
                        </a:lnTo>
                        <a:lnTo>
                          <a:pt x="853" y="10254"/>
                        </a:lnTo>
                        <a:lnTo>
                          <a:pt x="683" y="9938"/>
                        </a:lnTo>
                        <a:lnTo>
                          <a:pt x="561" y="9645"/>
                        </a:lnTo>
                        <a:lnTo>
                          <a:pt x="415" y="9329"/>
                        </a:lnTo>
                        <a:lnTo>
                          <a:pt x="317" y="9012"/>
                        </a:lnTo>
                        <a:lnTo>
                          <a:pt x="220" y="8671"/>
                        </a:lnTo>
                        <a:lnTo>
                          <a:pt x="147" y="8330"/>
                        </a:lnTo>
                        <a:lnTo>
                          <a:pt x="74" y="7989"/>
                        </a:lnTo>
                        <a:lnTo>
                          <a:pt x="49" y="7648"/>
                        </a:lnTo>
                        <a:lnTo>
                          <a:pt x="1" y="7307"/>
                        </a:lnTo>
                        <a:lnTo>
                          <a:pt x="1" y="6942"/>
                        </a:lnTo>
                        <a:lnTo>
                          <a:pt x="1" y="6942"/>
                        </a:lnTo>
                        <a:lnTo>
                          <a:pt x="1" y="6577"/>
                        </a:lnTo>
                        <a:lnTo>
                          <a:pt x="49" y="6236"/>
                        </a:lnTo>
                        <a:lnTo>
                          <a:pt x="74" y="5895"/>
                        </a:lnTo>
                        <a:lnTo>
                          <a:pt x="147" y="5554"/>
                        </a:lnTo>
                        <a:lnTo>
                          <a:pt x="220" y="5213"/>
                        </a:lnTo>
                        <a:lnTo>
                          <a:pt x="317" y="4872"/>
                        </a:lnTo>
                        <a:lnTo>
                          <a:pt x="415" y="4555"/>
                        </a:lnTo>
                        <a:lnTo>
                          <a:pt x="561" y="4238"/>
                        </a:lnTo>
                        <a:lnTo>
                          <a:pt x="683" y="3946"/>
                        </a:lnTo>
                        <a:lnTo>
                          <a:pt x="853" y="3630"/>
                        </a:lnTo>
                        <a:lnTo>
                          <a:pt x="999" y="3337"/>
                        </a:lnTo>
                        <a:lnTo>
                          <a:pt x="1194" y="3069"/>
                        </a:lnTo>
                        <a:lnTo>
                          <a:pt x="1389" y="2802"/>
                        </a:lnTo>
                        <a:lnTo>
                          <a:pt x="1584" y="2534"/>
                        </a:lnTo>
                        <a:lnTo>
                          <a:pt x="1803" y="2290"/>
                        </a:lnTo>
                        <a:lnTo>
                          <a:pt x="2047" y="2047"/>
                        </a:lnTo>
                        <a:lnTo>
                          <a:pt x="2290" y="1803"/>
                        </a:lnTo>
                        <a:lnTo>
                          <a:pt x="2534" y="1584"/>
                        </a:lnTo>
                        <a:lnTo>
                          <a:pt x="2802" y="1389"/>
                        </a:lnTo>
                        <a:lnTo>
                          <a:pt x="3069" y="1194"/>
                        </a:lnTo>
                        <a:lnTo>
                          <a:pt x="3337" y="999"/>
                        </a:lnTo>
                        <a:lnTo>
                          <a:pt x="3630" y="853"/>
                        </a:lnTo>
                        <a:lnTo>
                          <a:pt x="3946" y="683"/>
                        </a:lnTo>
                        <a:lnTo>
                          <a:pt x="4239" y="561"/>
                        </a:lnTo>
                        <a:lnTo>
                          <a:pt x="4555" y="415"/>
                        </a:lnTo>
                        <a:lnTo>
                          <a:pt x="4872" y="317"/>
                        </a:lnTo>
                        <a:lnTo>
                          <a:pt x="5213" y="220"/>
                        </a:lnTo>
                        <a:lnTo>
                          <a:pt x="5554" y="147"/>
                        </a:lnTo>
                        <a:lnTo>
                          <a:pt x="5895" y="74"/>
                        </a:lnTo>
                        <a:lnTo>
                          <a:pt x="6236" y="49"/>
                        </a:lnTo>
                        <a:lnTo>
                          <a:pt x="6577" y="1"/>
                        </a:lnTo>
                        <a:lnTo>
                          <a:pt x="6942" y="1"/>
                        </a:lnTo>
                        <a:lnTo>
                          <a:pt x="6942" y="1"/>
                        </a:lnTo>
                        <a:lnTo>
                          <a:pt x="7307" y="1"/>
                        </a:lnTo>
                        <a:lnTo>
                          <a:pt x="7648" y="49"/>
                        </a:lnTo>
                        <a:lnTo>
                          <a:pt x="7989" y="74"/>
                        </a:lnTo>
                        <a:lnTo>
                          <a:pt x="8330" y="147"/>
                        </a:lnTo>
                        <a:lnTo>
                          <a:pt x="8671" y="220"/>
                        </a:lnTo>
                        <a:lnTo>
                          <a:pt x="9012" y="317"/>
                        </a:lnTo>
                        <a:lnTo>
                          <a:pt x="9329" y="415"/>
                        </a:lnTo>
                        <a:lnTo>
                          <a:pt x="9645" y="561"/>
                        </a:lnTo>
                        <a:lnTo>
                          <a:pt x="9938" y="683"/>
                        </a:lnTo>
                        <a:lnTo>
                          <a:pt x="10254" y="853"/>
                        </a:lnTo>
                        <a:lnTo>
                          <a:pt x="10546" y="999"/>
                        </a:lnTo>
                        <a:lnTo>
                          <a:pt x="10814" y="1194"/>
                        </a:lnTo>
                        <a:lnTo>
                          <a:pt x="11082" y="1389"/>
                        </a:lnTo>
                        <a:lnTo>
                          <a:pt x="11350" y="1584"/>
                        </a:lnTo>
                        <a:lnTo>
                          <a:pt x="11594" y="1803"/>
                        </a:lnTo>
                        <a:lnTo>
                          <a:pt x="11837" y="2047"/>
                        </a:lnTo>
                        <a:lnTo>
                          <a:pt x="12081" y="2290"/>
                        </a:lnTo>
                        <a:lnTo>
                          <a:pt x="12300" y="2534"/>
                        </a:lnTo>
                        <a:lnTo>
                          <a:pt x="12495" y="2802"/>
                        </a:lnTo>
                        <a:lnTo>
                          <a:pt x="12690" y="3069"/>
                        </a:lnTo>
                        <a:lnTo>
                          <a:pt x="12885" y="3337"/>
                        </a:lnTo>
                        <a:lnTo>
                          <a:pt x="13031" y="3630"/>
                        </a:lnTo>
                        <a:lnTo>
                          <a:pt x="13201" y="3946"/>
                        </a:lnTo>
                        <a:lnTo>
                          <a:pt x="13323" y="4238"/>
                        </a:lnTo>
                        <a:lnTo>
                          <a:pt x="13469" y="4555"/>
                        </a:lnTo>
                        <a:lnTo>
                          <a:pt x="13566" y="4872"/>
                        </a:lnTo>
                        <a:lnTo>
                          <a:pt x="13664" y="5213"/>
                        </a:lnTo>
                        <a:lnTo>
                          <a:pt x="13737" y="5554"/>
                        </a:lnTo>
                        <a:lnTo>
                          <a:pt x="13810" y="5895"/>
                        </a:lnTo>
                        <a:lnTo>
                          <a:pt x="13834" y="6236"/>
                        </a:lnTo>
                        <a:lnTo>
                          <a:pt x="13883" y="6577"/>
                        </a:lnTo>
                        <a:lnTo>
                          <a:pt x="13883" y="6942"/>
                        </a:lnTo>
                        <a:lnTo>
                          <a:pt x="13883" y="6942"/>
                        </a:lnTo>
                        <a:lnTo>
                          <a:pt x="13883" y="7307"/>
                        </a:lnTo>
                        <a:lnTo>
                          <a:pt x="13834" y="7648"/>
                        </a:lnTo>
                        <a:lnTo>
                          <a:pt x="13810" y="7989"/>
                        </a:lnTo>
                        <a:lnTo>
                          <a:pt x="13737" y="8330"/>
                        </a:lnTo>
                        <a:lnTo>
                          <a:pt x="13664" y="8671"/>
                        </a:lnTo>
                        <a:lnTo>
                          <a:pt x="13566" y="9012"/>
                        </a:lnTo>
                        <a:lnTo>
                          <a:pt x="13469" y="9329"/>
                        </a:lnTo>
                        <a:lnTo>
                          <a:pt x="13323" y="9645"/>
                        </a:lnTo>
                        <a:lnTo>
                          <a:pt x="13201" y="9938"/>
                        </a:lnTo>
                        <a:lnTo>
                          <a:pt x="13031" y="10254"/>
                        </a:lnTo>
                        <a:lnTo>
                          <a:pt x="12885" y="10546"/>
                        </a:lnTo>
                        <a:lnTo>
                          <a:pt x="12690" y="10814"/>
                        </a:lnTo>
                        <a:lnTo>
                          <a:pt x="12495" y="11082"/>
                        </a:lnTo>
                        <a:lnTo>
                          <a:pt x="12300" y="11350"/>
                        </a:lnTo>
                        <a:lnTo>
                          <a:pt x="12081" y="11594"/>
                        </a:lnTo>
                        <a:lnTo>
                          <a:pt x="11837" y="11837"/>
                        </a:lnTo>
                        <a:lnTo>
                          <a:pt x="11594" y="12081"/>
                        </a:lnTo>
                        <a:lnTo>
                          <a:pt x="11350" y="12300"/>
                        </a:lnTo>
                        <a:lnTo>
                          <a:pt x="11082" y="12495"/>
                        </a:lnTo>
                        <a:lnTo>
                          <a:pt x="10814" y="12690"/>
                        </a:lnTo>
                        <a:lnTo>
                          <a:pt x="10546" y="12884"/>
                        </a:lnTo>
                        <a:lnTo>
                          <a:pt x="10254" y="13031"/>
                        </a:lnTo>
                        <a:lnTo>
                          <a:pt x="9938" y="13201"/>
                        </a:lnTo>
                        <a:lnTo>
                          <a:pt x="9645" y="13323"/>
                        </a:lnTo>
                        <a:lnTo>
                          <a:pt x="9329" y="13469"/>
                        </a:lnTo>
                        <a:lnTo>
                          <a:pt x="9012" y="13566"/>
                        </a:lnTo>
                        <a:lnTo>
                          <a:pt x="8671" y="13664"/>
                        </a:lnTo>
                        <a:lnTo>
                          <a:pt x="8330" y="13737"/>
                        </a:lnTo>
                        <a:lnTo>
                          <a:pt x="7989" y="13810"/>
                        </a:lnTo>
                        <a:lnTo>
                          <a:pt x="7648" y="13834"/>
                        </a:lnTo>
                        <a:lnTo>
                          <a:pt x="7307" y="13883"/>
                        </a:lnTo>
                        <a:lnTo>
                          <a:pt x="6942" y="13883"/>
                        </a:lnTo>
                        <a:lnTo>
                          <a:pt x="6942" y="13883"/>
                        </a:lnTo>
                        <a:close/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8" name="Google Shape;1097;p47">
                    <a:extLst>
                      <a:ext uri="{FF2B5EF4-FFF2-40B4-BE49-F238E27FC236}">
                        <a16:creationId xmlns:a16="http://schemas.microsoft.com/office/drawing/2014/main" id="{8D42697C-ADEC-ECBF-9171-45CF1EF00D72}"/>
                      </a:ext>
                    </a:extLst>
                  </p:cNvPr>
                  <p:cNvSpPr/>
                  <p:nvPr/>
                </p:nvSpPr>
                <p:spPr>
                  <a:xfrm>
                    <a:off x="7211491" y="397625"/>
                    <a:ext cx="54825" cy="16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3" h="6772" fill="none" extrusionOk="0">
                        <a:moveTo>
                          <a:pt x="1" y="1"/>
                        </a:moveTo>
                        <a:lnTo>
                          <a:pt x="1" y="4580"/>
                        </a:lnTo>
                        <a:lnTo>
                          <a:pt x="2193" y="6772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9" name="Google Shape;1098;p47">
                    <a:extLst>
                      <a:ext uri="{FF2B5EF4-FFF2-40B4-BE49-F238E27FC236}">
                        <a16:creationId xmlns:a16="http://schemas.microsoft.com/office/drawing/2014/main" id="{B2F4F867-55BD-9527-35AD-3FBFCFE297CE}"/>
                      </a:ext>
                    </a:extLst>
                  </p:cNvPr>
                  <p:cNvSpPr/>
                  <p:nvPr/>
                </p:nvSpPr>
                <p:spPr>
                  <a:xfrm>
                    <a:off x="7209666" y="333700"/>
                    <a:ext cx="25" cy="2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170" fill="none" extrusionOk="0">
                        <a:moveTo>
                          <a:pt x="1" y="1170"/>
                        </a:moveTo>
                        <a:lnTo>
                          <a:pt x="1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0" name="Google Shape;1099;p47">
                    <a:extLst>
                      <a:ext uri="{FF2B5EF4-FFF2-40B4-BE49-F238E27FC236}">
                        <a16:creationId xmlns:a16="http://schemas.microsoft.com/office/drawing/2014/main" id="{351A3A36-911E-BCFC-6578-4D70FFF960AF}"/>
                      </a:ext>
                    </a:extLst>
                  </p:cNvPr>
                  <p:cNvSpPr/>
                  <p:nvPr/>
                </p:nvSpPr>
                <p:spPr>
                  <a:xfrm>
                    <a:off x="7123216" y="3568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1" name="Google Shape;1100;p47">
                    <a:extLst>
                      <a:ext uri="{FF2B5EF4-FFF2-40B4-BE49-F238E27FC236}">
                        <a16:creationId xmlns:a16="http://schemas.microsoft.com/office/drawing/2014/main" id="{A387CE74-A123-ECDF-A2E9-5F935753B80F}"/>
                      </a:ext>
                    </a:extLst>
                  </p:cNvPr>
                  <p:cNvSpPr/>
                  <p:nvPr/>
                </p:nvSpPr>
                <p:spPr>
                  <a:xfrm>
                    <a:off x="7123216" y="356850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1" y="0"/>
                        </a:moveTo>
                        <a:lnTo>
                          <a:pt x="561" y="99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2" name="Google Shape;1101;p47">
                    <a:extLst>
                      <a:ext uri="{FF2B5EF4-FFF2-40B4-BE49-F238E27FC236}">
                        <a16:creationId xmlns:a16="http://schemas.microsoft.com/office/drawing/2014/main" id="{DD9B78E5-8052-0670-F163-5AD3DCBBB509}"/>
                      </a:ext>
                    </a:extLst>
                  </p:cNvPr>
                  <p:cNvSpPr/>
                  <p:nvPr/>
                </p:nvSpPr>
                <p:spPr>
                  <a:xfrm>
                    <a:off x="7059291" y="4207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3" name="Google Shape;1102;p47">
                    <a:extLst>
                      <a:ext uri="{FF2B5EF4-FFF2-40B4-BE49-F238E27FC236}">
                        <a16:creationId xmlns:a16="http://schemas.microsoft.com/office/drawing/2014/main" id="{51837256-9346-6321-6792-E9A129E9DC67}"/>
                      </a:ext>
                    </a:extLst>
                  </p:cNvPr>
                  <p:cNvSpPr/>
                  <p:nvPr/>
                </p:nvSpPr>
                <p:spPr>
                  <a:xfrm>
                    <a:off x="7059291" y="420775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0"/>
                        </a:moveTo>
                        <a:lnTo>
                          <a:pt x="999" y="56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4" name="Google Shape;1103;p47">
                    <a:extLst>
                      <a:ext uri="{FF2B5EF4-FFF2-40B4-BE49-F238E27FC236}">
                        <a16:creationId xmlns:a16="http://schemas.microsoft.com/office/drawing/2014/main" id="{2785585A-25A3-EAB1-C0E6-954B1D0FF037}"/>
                      </a:ext>
                    </a:extLst>
                  </p:cNvPr>
                  <p:cNvSpPr/>
                  <p:nvPr/>
                </p:nvSpPr>
                <p:spPr>
                  <a:xfrm>
                    <a:off x="7036141" y="507225"/>
                    <a:ext cx="292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1" fill="none" extrusionOk="0">
                        <a:moveTo>
                          <a:pt x="1" y="1"/>
                        </a:moveTo>
                        <a:lnTo>
                          <a:pt x="117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5" name="Google Shape;1104;p47">
                    <a:extLst>
                      <a:ext uri="{FF2B5EF4-FFF2-40B4-BE49-F238E27FC236}">
                        <a16:creationId xmlns:a16="http://schemas.microsoft.com/office/drawing/2014/main" id="{0291E948-DB13-DC77-7A12-8653B895F44C}"/>
                      </a:ext>
                    </a:extLst>
                  </p:cNvPr>
                  <p:cNvSpPr/>
                  <p:nvPr/>
                </p:nvSpPr>
                <p:spPr>
                  <a:xfrm>
                    <a:off x="7059291" y="593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6" name="Google Shape;1105;p47">
                    <a:extLst>
                      <a:ext uri="{FF2B5EF4-FFF2-40B4-BE49-F238E27FC236}">
                        <a16:creationId xmlns:a16="http://schemas.microsoft.com/office/drawing/2014/main" id="{BA3225D0-E751-0533-29BB-AC1C3D8E5405}"/>
                      </a:ext>
                    </a:extLst>
                  </p:cNvPr>
                  <p:cNvSpPr/>
                  <p:nvPr/>
                </p:nvSpPr>
                <p:spPr>
                  <a:xfrm>
                    <a:off x="7059291" y="579700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560"/>
                        </a:moveTo>
                        <a:lnTo>
                          <a:pt x="999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7" name="Google Shape;1106;p47">
                    <a:extLst>
                      <a:ext uri="{FF2B5EF4-FFF2-40B4-BE49-F238E27FC236}">
                        <a16:creationId xmlns:a16="http://schemas.microsoft.com/office/drawing/2014/main" id="{331EE5E3-F0A1-F7FB-EA56-9D4CE7A5D217}"/>
                      </a:ext>
                    </a:extLst>
                  </p:cNvPr>
                  <p:cNvSpPr/>
                  <p:nvPr/>
                </p:nvSpPr>
                <p:spPr>
                  <a:xfrm>
                    <a:off x="7123216" y="632675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1" y="999"/>
                        </a:moveTo>
                        <a:lnTo>
                          <a:pt x="56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8" name="Google Shape;1107;p47">
                    <a:extLst>
                      <a:ext uri="{FF2B5EF4-FFF2-40B4-BE49-F238E27FC236}">
                        <a16:creationId xmlns:a16="http://schemas.microsoft.com/office/drawing/2014/main" id="{EC472E90-E4E7-2C4B-D1E1-C3EB56F5B9E9}"/>
                      </a:ext>
                    </a:extLst>
                  </p:cNvPr>
                  <p:cNvSpPr/>
                  <p:nvPr/>
                </p:nvSpPr>
                <p:spPr>
                  <a:xfrm>
                    <a:off x="7123216" y="6576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1"/>
                        </a:moveTo>
                        <a:lnTo>
                          <a:pt x="1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9" name="Google Shape;1108;p47">
                    <a:extLst>
                      <a:ext uri="{FF2B5EF4-FFF2-40B4-BE49-F238E27FC236}">
                        <a16:creationId xmlns:a16="http://schemas.microsoft.com/office/drawing/2014/main" id="{156BA334-AE23-64DE-48AA-5DEB25DB813B}"/>
                      </a:ext>
                    </a:extLst>
                  </p:cNvPr>
                  <p:cNvSpPr/>
                  <p:nvPr/>
                </p:nvSpPr>
                <p:spPr>
                  <a:xfrm>
                    <a:off x="7209666" y="651550"/>
                    <a:ext cx="25" cy="2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170" fill="none" extrusionOk="0">
                        <a:moveTo>
                          <a:pt x="1" y="0"/>
                        </a:moveTo>
                        <a:lnTo>
                          <a:pt x="1" y="116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0" name="Google Shape;1109;p47">
                    <a:extLst>
                      <a:ext uri="{FF2B5EF4-FFF2-40B4-BE49-F238E27FC236}">
                        <a16:creationId xmlns:a16="http://schemas.microsoft.com/office/drawing/2014/main" id="{41761A46-3338-8994-C052-32EC73CD6E08}"/>
                      </a:ext>
                    </a:extLst>
                  </p:cNvPr>
                  <p:cNvSpPr/>
                  <p:nvPr/>
                </p:nvSpPr>
                <p:spPr>
                  <a:xfrm>
                    <a:off x="7282141" y="632675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560" y="999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1" name="Google Shape;1110;p47">
                    <a:extLst>
                      <a:ext uri="{FF2B5EF4-FFF2-40B4-BE49-F238E27FC236}">
                        <a16:creationId xmlns:a16="http://schemas.microsoft.com/office/drawing/2014/main" id="{D1DA87D2-1CE1-ED4A-F623-65983F58B9F2}"/>
                      </a:ext>
                    </a:extLst>
                  </p:cNvPr>
                  <p:cNvSpPr/>
                  <p:nvPr/>
                </p:nvSpPr>
                <p:spPr>
                  <a:xfrm>
                    <a:off x="7296141" y="6576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1"/>
                        </a:moveTo>
                        <a:lnTo>
                          <a:pt x="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2" name="Google Shape;1111;p47">
                    <a:extLst>
                      <a:ext uri="{FF2B5EF4-FFF2-40B4-BE49-F238E27FC236}">
                        <a16:creationId xmlns:a16="http://schemas.microsoft.com/office/drawing/2014/main" id="{B5E9065E-3A39-9F8C-C0E3-553E3F6565E2}"/>
                      </a:ext>
                    </a:extLst>
                  </p:cNvPr>
                  <p:cNvSpPr/>
                  <p:nvPr/>
                </p:nvSpPr>
                <p:spPr>
                  <a:xfrm>
                    <a:off x="7335116" y="579700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999" y="56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3" name="Google Shape;1112;p47">
                    <a:extLst>
                      <a:ext uri="{FF2B5EF4-FFF2-40B4-BE49-F238E27FC236}">
                        <a16:creationId xmlns:a16="http://schemas.microsoft.com/office/drawing/2014/main" id="{40AE832F-0881-F307-7B60-B5F85EBB817D}"/>
                      </a:ext>
                    </a:extLst>
                  </p:cNvPr>
                  <p:cNvSpPr/>
                  <p:nvPr/>
                </p:nvSpPr>
                <p:spPr>
                  <a:xfrm>
                    <a:off x="7360066" y="593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4" name="Google Shape;1113;p47">
                    <a:extLst>
                      <a:ext uri="{FF2B5EF4-FFF2-40B4-BE49-F238E27FC236}">
                        <a16:creationId xmlns:a16="http://schemas.microsoft.com/office/drawing/2014/main" id="{800AA87F-47A7-2A4C-A06C-11E3C3F7FEF6}"/>
                      </a:ext>
                    </a:extLst>
                  </p:cNvPr>
                  <p:cNvSpPr/>
                  <p:nvPr/>
                </p:nvSpPr>
                <p:spPr>
                  <a:xfrm>
                    <a:off x="7353991" y="507225"/>
                    <a:ext cx="292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1" fill="none" extrusionOk="0">
                        <a:moveTo>
                          <a:pt x="1169" y="1"/>
                        </a:moveTo>
                        <a:lnTo>
                          <a:pt x="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5" name="Google Shape;1114;p47">
                    <a:extLst>
                      <a:ext uri="{FF2B5EF4-FFF2-40B4-BE49-F238E27FC236}">
                        <a16:creationId xmlns:a16="http://schemas.microsoft.com/office/drawing/2014/main" id="{E4052647-85CA-851B-0DC3-2DAA62AD74E2}"/>
                      </a:ext>
                    </a:extLst>
                  </p:cNvPr>
                  <p:cNvSpPr/>
                  <p:nvPr/>
                </p:nvSpPr>
                <p:spPr>
                  <a:xfrm>
                    <a:off x="7335116" y="420775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561"/>
                        </a:moveTo>
                        <a:lnTo>
                          <a:pt x="999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6" name="Google Shape;1115;p47">
                    <a:extLst>
                      <a:ext uri="{FF2B5EF4-FFF2-40B4-BE49-F238E27FC236}">
                        <a16:creationId xmlns:a16="http://schemas.microsoft.com/office/drawing/2014/main" id="{A807365C-ADFD-7AB6-600A-CC2329241613}"/>
                      </a:ext>
                    </a:extLst>
                  </p:cNvPr>
                  <p:cNvSpPr/>
                  <p:nvPr/>
                </p:nvSpPr>
                <p:spPr>
                  <a:xfrm>
                    <a:off x="7360066" y="4207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7" name="Google Shape;1116;p47">
                    <a:extLst>
                      <a:ext uri="{FF2B5EF4-FFF2-40B4-BE49-F238E27FC236}">
                        <a16:creationId xmlns:a16="http://schemas.microsoft.com/office/drawing/2014/main" id="{766A972E-EFBC-928E-853C-763FB048BB00}"/>
                      </a:ext>
                    </a:extLst>
                  </p:cNvPr>
                  <p:cNvSpPr/>
                  <p:nvPr/>
                </p:nvSpPr>
                <p:spPr>
                  <a:xfrm>
                    <a:off x="7282141" y="356850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560" y="0"/>
                        </a:moveTo>
                        <a:lnTo>
                          <a:pt x="0" y="99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8" name="Google Shape;1117;p47">
                    <a:extLst>
                      <a:ext uri="{FF2B5EF4-FFF2-40B4-BE49-F238E27FC236}">
                        <a16:creationId xmlns:a16="http://schemas.microsoft.com/office/drawing/2014/main" id="{38E68F43-1E08-671A-1E54-DCB21D508206}"/>
                      </a:ext>
                    </a:extLst>
                  </p:cNvPr>
                  <p:cNvSpPr/>
                  <p:nvPr/>
                </p:nvSpPr>
                <p:spPr>
                  <a:xfrm>
                    <a:off x="7296141" y="3568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</p:grpSp>
          </p:grpSp>
          <p:grpSp>
            <p:nvGrpSpPr>
              <p:cNvPr id="16" name="Google Shape;841;p47">
                <a:extLst>
                  <a:ext uri="{FF2B5EF4-FFF2-40B4-BE49-F238E27FC236}">
                    <a16:creationId xmlns:a16="http://schemas.microsoft.com/office/drawing/2014/main" id="{D08BDD91-0A2E-9080-69F6-A7B71BF2D3BE}"/>
                  </a:ext>
                </a:extLst>
              </p:cNvPr>
              <p:cNvGrpSpPr/>
              <p:nvPr/>
            </p:nvGrpSpPr>
            <p:grpSpPr>
              <a:xfrm>
                <a:off x="1406519" y="2188927"/>
                <a:ext cx="391001" cy="382828"/>
                <a:chOff x="1599516" y="1623900"/>
                <a:chExt cx="465200" cy="455475"/>
              </a:xfrm>
              <a:grpFill/>
            </p:grpSpPr>
            <p:sp>
              <p:nvSpPr>
                <p:cNvPr id="17" name="Google Shape;842;p47">
                  <a:extLst>
                    <a:ext uri="{FF2B5EF4-FFF2-40B4-BE49-F238E27FC236}">
                      <a16:creationId xmlns:a16="http://schemas.microsoft.com/office/drawing/2014/main" id="{15D5E1B1-F3A8-20A9-3A02-B0ABACB59BF9}"/>
                    </a:ext>
                  </a:extLst>
                </p:cNvPr>
                <p:cNvSpPr/>
                <p:nvPr/>
              </p:nvSpPr>
              <p:spPr>
                <a:xfrm>
                  <a:off x="1599516" y="1623900"/>
                  <a:ext cx="465200" cy="44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8" h="17805" fill="none" extrusionOk="0">
                      <a:moveTo>
                        <a:pt x="13493" y="14127"/>
                      </a:moveTo>
                      <a:lnTo>
                        <a:pt x="18608" y="17804"/>
                      </a:lnTo>
                      <a:lnTo>
                        <a:pt x="18608" y="17804"/>
                      </a:lnTo>
                      <a:lnTo>
                        <a:pt x="18608" y="17731"/>
                      </a:lnTo>
                      <a:lnTo>
                        <a:pt x="18608" y="6723"/>
                      </a:lnTo>
                      <a:lnTo>
                        <a:pt x="9304" y="1"/>
                      </a:lnTo>
                      <a:lnTo>
                        <a:pt x="1" y="6723"/>
                      </a:lnTo>
                      <a:lnTo>
                        <a:pt x="1" y="17731"/>
                      </a:lnTo>
                      <a:lnTo>
                        <a:pt x="1" y="17731"/>
                      </a:lnTo>
                      <a:lnTo>
                        <a:pt x="1" y="17804"/>
                      </a:lnTo>
                      <a:lnTo>
                        <a:pt x="5115" y="14127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" name="Google Shape;843;p47">
                  <a:extLst>
                    <a:ext uri="{FF2B5EF4-FFF2-40B4-BE49-F238E27FC236}">
                      <a16:creationId xmlns:a16="http://schemas.microsoft.com/office/drawing/2014/main" id="{FA3EDDA8-8112-070A-74AC-413B9CE6BBB8}"/>
                    </a:ext>
                  </a:extLst>
                </p:cNvPr>
                <p:cNvSpPr/>
                <p:nvPr/>
              </p:nvSpPr>
              <p:spPr>
                <a:xfrm>
                  <a:off x="1607441" y="2078750"/>
                  <a:ext cx="44937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5" h="2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8" y="0"/>
                      </a:lnTo>
                      <a:lnTo>
                        <a:pt x="171" y="24"/>
                      </a:lnTo>
                      <a:lnTo>
                        <a:pt x="17804" y="24"/>
                      </a:lnTo>
                      <a:lnTo>
                        <a:pt x="17804" y="24"/>
                      </a:lnTo>
                      <a:lnTo>
                        <a:pt x="17877" y="0"/>
                      </a:lnTo>
                      <a:lnTo>
                        <a:pt x="17974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" name="Google Shape;844;p47">
                  <a:extLst>
                    <a:ext uri="{FF2B5EF4-FFF2-40B4-BE49-F238E27FC236}">
                      <a16:creationId xmlns:a16="http://schemas.microsoft.com/office/drawing/2014/main" id="{B876AF63-4040-0402-0CDE-2B775D07BD8C}"/>
                    </a:ext>
                  </a:extLst>
                </p:cNvPr>
                <p:cNvSpPr/>
                <p:nvPr/>
              </p:nvSpPr>
              <p:spPr>
                <a:xfrm>
                  <a:off x="1599516" y="1791950"/>
                  <a:ext cx="465200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8" h="6869" fill="none" extrusionOk="0">
                      <a:moveTo>
                        <a:pt x="18608" y="1"/>
                      </a:moveTo>
                      <a:lnTo>
                        <a:pt x="9450" y="6820"/>
                      </a:lnTo>
                      <a:lnTo>
                        <a:pt x="9450" y="6820"/>
                      </a:lnTo>
                      <a:lnTo>
                        <a:pt x="9377" y="6845"/>
                      </a:lnTo>
                      <a:lnTo>
                        <a:pt x="9304" y="6869"/>
                      </a:lnTo>
                      <a:lnTo>
                        <a:pt x="9304" y="6869"/>
                      </a:lnTo>
                      <a:lnTo>
                        <a:pt x="9231" y="6845"/>
                      </a:lnTo>
                      <a:lnTo>
                        <a:pt x="9158" y="6820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" name="Google Shape;845;p47">
                  <a:extLst>
                    <a:ext uri="{FF2B5EF4-FFF2-40B4-BE49-F238E27FC236}">
                      <a16:creationId xmlns:a16="http://schemas.microsoft.com/office/drawing/2014/main" id="{A7437C9C-A533-9DD5-EDB1-F153FD2A4246}"/>
                    </a:ext>
                  </a:extLst>
                </p:cNvPr>
                <p:cNvSpPr/>
                <p:nvPr/>
              </p:nvSpPr>
              <p:spPr>
                <a:xfrm>
                  <a:off x="1692666" y="1750550"/>
                  <a:ext cx="278900" cy="1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6" h="4434" fill="none" extrusionOk="0">
                      <a:moveTo>
                        <a:pt x="1" y="4433"/>
                      </a:moveTo>
                      <a:lnTo>
                        <a:pt x="1" y="1"/>
                      </a:lnTo>
                      <a:lnTo>
                        <a:pt x="11155" y="1"/>
                      </a:lnTo>
                      <a:lnTo>
                        <a:pt x="11155" y="4433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" name="Google Shape;846;p47">
                  <a:extLst>
                    <a:ext uri="{FF2B5EF4-FFF2-40B4-BE49-F238E27FC236}">
                      <a16:creationId xmlns:a16="http://schemas.microsoft.com/office/drawing/2014/main" id="{B1549DDD-A9C3-40BF-02E3-017A5C39B117}"/>
                    </a:ext>
                  </a:extLst>
                </p:cNvPr>
                <p:cNvSpPr/>
                <p:nvPr/>
              </p:nvSpPr>
              <p:spPr>
                <a:xfrm>
                  <a:off x="1765141" y="1810225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0" y="0"/>
                      </a:moveTo>
                      <a:lnTo>
                        <a:pt x="5358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" name="Google Shape;847;p47">
                  <a:extLst>
                    <a:ext uri="{FF2B5EF4-FFF2-40B4-BE49-F238E27FC236}">
                      <a16:creationId xmlns:a16="http://schemas.microsoft.com/office/drawing/2014/main" id="{15E3605C-B20B-33A5-19E7-511073149818}"/>
                    </a:ext>
                  </a:extLst>
                </p:cNvPr>
                <p:cNvSpPr/>
                <p:nvPr/>
              </p:nvSpPr>
              <p:spPr>
                <a:xfrm>
                  <a:off x="1765141" y="1844325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0" y="0"/>
                      </a:moveTo>
                      <a:lnTo>
                        <a:pt x="5358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" name="Google Shape;848;p47">
                  <a:extLst>
                    <a:ext uri="{FF2B5EF4-FFF2-40B4-BE49-F238E27FC236}">
                      <a16:creationId xmlns:a16="http://schemas.microsoft.com/office/drawing/2014/main" id="{23CED442-B0F1-43A2-C814-95D173D2D145}"/>
                    </a:ext>
                  </a:extLst>
                </p:cNvPr>
                <p:cNvSpPr/>
                <p:nvPr/>
              </p:nvSpPr>
              <p:spPr>
                <a:xfrm>
                  <a:off x="1765141" y="1878425"/>
                  <a:ext cx="852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" fill="none" extrusionOk="0">
                      <a:moveTo>
                        <a:pt x="0" y="0"/>
                      </a:moveTo>
                      <a:lnTo>
                        <a:pt x="341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7" name="Google Shape;814;p47">
              <a:extLst>
                <a:ext uri="{FF2B5EF4-FFF2-40B4-BE49-F238E27FC236}">
                  <a16:creationId xmlns:a16="http://schemas.microsoft.com/office/drawing/2014/main" id="{59545AAD-2EE0-9333-6B99-1F01470D38B1}"/>
                </a:ext>
              </a:extLst>
            </p:cNvPr>
            <p:cNvGrpSpPr/>
            <p:nvPr/>
          </p:nvGrpSpPr>
          <p:grpSpPr>
            <a:xfrm>
              <a:off x="1431308" y="3260444"/>
              <a:ext cx="342882" cy="418128"/>
              <a:chOff x="958991" y="929175"/>
              <a:chExt cx="407950" cy="497475"/>
            </a:xfrm>
            <a:grpFill/>
          </p:grpSpPr>
          <p:sp>
            <p:nvSpPr>
              <p:cNvPr id="8" name="Google Shape;815;p47">
                <a:extLst>
                  <a:ext uri="{FF2B5EF4-FFF2-40B4-BE49-F238E27FC236}">
                    <a16:creationId xmlns:a16="http://schemas.microsoft.com/office/drawing/2014/main" id="{F6AFB929-8487-394C-6D28-76A9E1E8EE49}"/>
                  </a:ext>
                </a:extLst>
              </p:cNvPr>
              <p:cNvSpPr/>
              <p:nvPr/>
            </p:nvSpPr>
            <p:spPr>
              <a:xfrm>
                <a:off x="958991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Google Shape;816;p47">
                <a:extLst>
                  <a:ext uri="{FF2B5EF4-FFF2-40B4-BE49-F238E27FC236}">
                    <a16:creationId xmlns:a16="http://schemas.microsoft.com/office/drawing/2014/main" id="{DC0431A2-D16E-218B-ED7C-6ED54C60B4CB}"/>
                  </a:ext>
                </a:extLst>
              </p:cNvPr>
              <p:cNvSpPr/>
              <p:nvPr/>
            </p:nvSpPr>
            <p:spPr>
              <a:xfrm>
                <a:off x="989416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817;p47">
                <a:extLst>
                  <a:ext uri="{FF2B5EF4-FFF2-40B4-BE49-F238E27FC236}">
                    <a16:creationId xmlns:a16="http://schemas.microsoft.com/office/drawing/2014/main" id="{50E0F578-8C3C-1CB5-C7C4-1EEFAD9498C9}"/>
                  </a:ext>
                </a:extLst>
              </p:cNvPr>
              <p:cNvSpPr/>
              <p:nvPr/>
            </p:nvSpPr>
            <p:spPr>
              <a:xfrm>
                <a:off x="1051541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818;p47">
                <a:extLst>
                  <a:ext uri="{FF2B5EF4-FFF2-40B4-BE49-F238E27FC236}">
                    <a16:creationId xmlns:a16="http://schemas.microsoft.com/office/drawing/2014/main" id="{B00D2150-49AA-6545-8B38-A51A4103EC49}"/>
                  </a:ext>
                </a:extLst>
              </p:cNvPr>
              <p:cNvSpPr/>
              <p:nvPr/>
            </p:nvSpPr>
            <p:spPr>
              <a:xfrm>
                <a:off x="1051541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819;p47">
                <a:extLst>
                  <a:ext uri="{FF2B5EF4-FFF2-40B4-BE49-F238E27FC236}">
                    <a16:creationId xmlns:a16="http://schemas.microsoft.com/office/drawing/2014/main" id="{ABEBCBAD-6883-CAA9-9BA6-F94BA629DEAA}"/>
                  </a:ext>
                </a:extLst>
              </p:cNvPr>
              <p:cNvSpPr/>
              <p:nvPr/>
            </p:nvSpPr>
            <p:spPr>
              <a:xfrm>
                <a:off x="1051541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820;p47">
                <a:extLst>
                  <a:ext uri="{FF2B5EF4-FFF2-40B4-BE49-F238E27FC236}">
                    <a16:creationId xmlns:a16="http://schemas.microsoft.com/office/drawing/2014/main" id="{E816FA1E-673A-BB90-7A48-FF3A9DE2F105}"/>
                  </a:ext>
                </a:extLst>
              </p:cNvPr>
              <p:cNvSpPr/>
              <p:nvPr/>
            </p:nvSpPr>
            <p:spPr>
              <a:xfrm>
                <a:off x="1051541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821;p47">
                <a:extLst>
                  <a:ext uri="{FF2B5EF4-FFF2-40B4-BE49-F238E27FC236}">
                    <a16:creationId xmlns:a16="http://schemas.microsoft.com/office/drawing/2014/main" id="{CD21BDB2-E353-34CC-989F-52178C783CDE}"/>
                  </a:ext>
                </a:extLst>
              </p:cNvPr>
              <p:cNvSpPr/>
              <p:nvPr/>
            </p:nvSpPr>
            <p:spPr>
              <a:xfrm>
                <a:off x="1282891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11AA0CF-2F92-330F-D9BA-FC773C868A00}"/>
              </a:ext>
            </a:extLst>
          </p:cNvPr>
          <p:cNvSpPr txBox="1"/>
          <p:nvPr/>
        </p:nvSpPr>
        <p:spPr>
          <a:xfrm>
            <a:off x="1733574" y="1265792"/>
            <a:ext cx="7344206" cy="1991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4999"/>
              </a:lnSpc>
              <a:buClrTx/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</a:rPr>
              <a:t>Agilidade</a:t>
            </a:r>
          </a:p>
          <a:p>
            <a:pPr algn="just">
              <a:lnSpc>
                <a:spcPct val="114999"/>
              </a:lnSpc>
              <a:buClrTx/>
            </a:pPr>
            <a:endParaRPr lang="pt-BR" sz="1200" dirty="0">
              <a:solidFill>
                <a:schemeClr val="tx1"/>
              </a:solidFill>
            </a:endParaRPr>
          </a:p>
          <a:p>
            <a:pPr marL="171450" indent="-171450" algn="just">
              <a:lnSpc>
                <a:spcPct val="114999"/>
              </a:lnSpc>
              <a:buClrTx/>
              <a:buFont typeface="Wingdings" panose="05000000000000000000" pitchFamily="2" charset="2"/>
              <a:buChar char="ü"/>
            </a:pPr>
            <a:r>
              <a:rPr lang="en" sz="1200" dirty="0"/>
              <a:t>Aspectos formais</a:t>
            </a:r>
            <a:endParaRPr lang="en" sz="1200" dirty="0">
              <a:solidFill>
                <a:schemeClr val="tx1"/>
              </a:solidFill>
            </a:endParaRPr>
          </a:p>
          <a:p>
            <a:pPr algn="just">
              <a:lnSpc>
                <a:spcPct val="114999"/>
              </a:lnSpc>
              <a:buClrTx/>
            </a:pPr>
            <a:endParaRPr lang="en" sz="1200" dirty="0">
              <a:solidFill>
                <a:schemeClr val="tx1"/>
              </a:solidFill>
            </a:endParaRPr>
          </a:p>
          <a:p>
            <a:pPr marL="171450" indent="-171450" algn="just">
              <a:lnSpc>
                <a:spcPct val="114999"/>
              </a:lnSpc>
              <a:buClrTx/>
              <a:buFont typeface="Wingdings" panose="05000000000000000000" pitchFamily="2" charset="2"/>
              <a:buChar char="ü"/>
            </a:pPr>
            <a:r>
              <a:rPr lang="en" sz="1200" dirty="0">
                <a:solidFill>
                  <a:schemeClr val="tx1"/>
                </a:solidFill>
              </a:rPr>
              <a:t>Atendimento</a:t>
            </a:r>
          </a:p>
          <a:p>
            <a:pPr marL="171450" indent="-171450" algn="just">
              <a:lnSpc>
                <a:spcPct val="114999"/>
              </a:lnSpc>
              <a:buClrTx/>
              <a:buFont typeface="Wingdings" panose="05000000000000000000" pitchFamily="2" charset="2"/>
              <a:buChar char="ü"/>
            </a:pPr>
            <a:endParaRPr lang="en" sz="1200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r>
              <a:rPr lang="en" sz="1200" b="1" dirty="0">
                <a:solidFill>
                  <a:schemeClr val="tx1"/>
                </a:solidFill>
              </a:rPr>
              <a:t> </a:t>
            </a:r>
            <a:r>
              <a:rPr lang="pt-BR" sz="1200" b="1" dirty="0">
                <a:solidFill>
                  <a:schemeClr val="tx1"/>
                </a:solidFill>
              </a:rPr>
              <a:t>Encaminhamento por Declínio de Competência </a:t>
            </a:r>
            <a:r>
              <a:rPr lang="pt-BR" sz="1200" dirty="0">
                <a:solidFill>
                  <a:schemeClr val="tx1"/>
                </a:solidFill>
              </a:rPr>
              <a:t>- </a:t>
            </a:r>
            <a:r>
              <a:rPr lang="pt-BR" sz="1200" dirty="0"/>
              <a:t>Tempo que o órgão levou para encaminhar a outro órgão cada pedido de acesso à informação quando não possui competência para atendê-lo.</a:t>
            </a:r>
          </a:p>
          <a:p>
            <a:pPr marL="171450" indent="-171450" algn="just">
              <a:lnSpc>
                <a:spcPct val="114999"/>
              </a:lnSpc>
              <a:buClrTx/>
              <a:buFont typeface="Wingdings" panose="05000000000000000000" pitchFamily="2" charset="2"/>
              <a:buChar char="ü"/>
            </a:pP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49" name="Gráfico 48" descr="Transferência com preenchimento sólido">
            <a:extLst>
              <a:ext uri="{FF2B5EF4-FFF2-40B4-BE49-F238E27FC236}">
                <a16:creationId xmlns:a16="http://schemas.microsoft.com/office/drawing/2014/main" id="{ED62AE31-93A4-9BA1-2E43-499953514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32" y="4554114"/>
            <a:ext cx="664374" cy="664374"/>
          </a:xfrm>
          <a:prstGeom prst="rect">
            <a:avLst/>
          </a:prstGeom>
        </p:spPr>
      </p:pic>
      <p:pic>
        <p:nvPicPr>
          <p:cNvPr id="56" name="Imagem 55" descr="Interface gráfica do usuário, Texto, Aplicativo, Tabela&#10;&#10;O conteúdo gerado por IA pode estar incorreto.">
            <a:extLst>
              <a:ext uri="{FF2B5EF4-FFF2-40B4-BE49-F238E27FC236}">
                <a16:creationId xmlns:a16="http://schemas.microsoft.com/office/drawing/2014/main" id="{9EB137F7-812E-0102-64D5-A3DF0F6AA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91" y="3033300"/>
            <a:ext cx="4552969" cy="3100572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A1FD27B7-B87A-021D-0780-860EC71F0347}"/>
              </a:ext>
            </a:extLst>
          </p:cNvPr>
          <p:cNvSpPr txBox="1"/>
          <p:nvPr/>
        </p:nvSpPr>
        <p:spPr>
          <a:xfrm>
            <a:off x="7089224" y="4798811"/>
            <a:ext cx="3319554" cy="8512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100" dirty="0"/>
              <a:t>Não se confunde com o Nível de Encaminhamento, pois o </a:t>
            </a:r>
            <a:r>
              <a:rPr lang="pt-BR" sz="1100" b="1" dirty="0"/>
              <a:t>EDC</a:t>
            </a:r>
            <a:r>
              <a:rPr lang="pt-BR" sz="1100" dirty="0"/>
              <a:t>, mede a </a:t>
            </a:r>
            <a:r>
              <a:rPr lang="pt-BR" sz="1100" b="1" dirty="0"/>
              <a:t>velocidade</a:t>
            </a:r>
            <a:r>
              <a:rPr lang="pt-BR" sz="1100" dirty="0"/>
              <a:t> do encaminhamento, enquanto o </a:t>
            </a:r>
            <a:r>
              <a:rPr lang="pt-BR" sz="1100" b="1" dirty="0"/>
              <a:t>NE</a:t>
            </a:r>
            <a:r>
              <a:rPr lang="pt-BR" sz="1100" dirty="0"/>
              <a:t> mede a quantidade de vezes que um mesmo pedido é repassado entre órgãos.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3C6D3E37-8774-A18C-2C85-214B82D38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29937" y="4153686"/>
            <a:ext cx="679475" cy="679475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BC8A5B30-FC4D-DAFB-9A09-BACF169B6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412" y="2483834"/>
            <a:ext cx="578144" cy="5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7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65D0-19A5-CC9C-7256-DE3D39501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BED5F5-C843-CF41-B208-4006F424E9E9}"/>
              </a:ext>
            </a:extLst>
          </p:cNvPr>
          <p:cNvSpPr txBox="1"/>
          <p:nvPr/>
        </p:nvSpPr>
        <p:spPr>
          <a:xfrm>
            <a:off x="982766" y="195913"/>
            <a:ext cx="929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Composição do ITP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FA3559-25FF-E800-167E-8BFCFF8E402C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50" name="Google Shape;158;p19">
            <a:extLst>
              <a:ext uri="{FF2B5EF4-FFF2-40B4-BE49-F238E27FC236}">
                <a16:creationId xmlns:a16="http://schemas.microsoft.com/office/drawing/2014/main" id="{C308F6A1-C5B3-C289-F52D-5F929800AEED}"/>
              </a:ext>
            </a:extLst>
          </p:cNvPr>
          <p:cNvSpPr txBox="1">
            <a:spLocks/>
          </p:cNvSpPr>
          <p:nvPr/>
        </p:nvSpPr>
        <p:spPr>
          <a:xfrm>
            <a:off x="1953616" y="1037410"/>
            <a:ext cx="7344207" cy="435698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b="1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E12E8D8-C3BE-EEA6-71F0-2B08AD55A7C8}"/>
              </a:ext>
            </a:extLst>
          </p:cNvPr>
          <p:cNvGrpSpPr/>
          <p:nvPr/>
        </p:nvGrpSpPr>
        <p:grpSpPr>
          <a:xfrm>
            <a:off x="982766" y="1037410"/>
            <a:ext cx="810544" cy="5371936"/>
            <a:chOff x="1266246" y="849299"/>
            <a:chExt cx="655608" cy="53719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89BD4407-D063-9866-A5F2-10BA23433AAD}"/>
                </a:ext>
              </a:extLst>
            </p:cNvPr>
            <p:cNvGrpSpPr/>
            <p:nvPr/>
          </p:nvGrpSpPr>
          <p:grpSpPr>
            <a:xfrm>
              <a:off x="1266246" y="849299"/>
              <a:ext cx="655608" cy="5371936"/>
              <a:chOff x="1266246" y="849299"/>
              <a:chExt cx="655608" cy="5371936"/>
            </a:xfrm>
            <a:grpFill/>
          </p:grpSpPr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4FE761D1-1CDC-FF75-35F1-465FDEAA038F}"/>
                  </a:ext>
                </a:extLst>
              </p:cNvPr>
              <p:cNvGrpSpPr/>
              <p:nvPr/>
            </p:nvGrpSpPr>
            <p:grpSpPr>
              <a:xfrm>
                <a:off x="1266246" y="849299"/>
                <a:ext cx="655608" cy="5371936"/>
                <a:chOff x="1266246" y="847454"/>
                <a:chExt cx="655608" cy="5432945"/>
              </a:xfrm>
              <a:grpFill/>
            </p:grpSpPr>
            <p:sp>
              <p:nvSpPr>
                <p:cNvPr id="24" name="Retângulo Arredondado 3">
                  <a:extLst>
                    <a:ext uri="{FF2B5EF4-FFF2-40B4-BE49-F238E27FC236}">
                      <a16:creationId xmlns:a16="http://schemas.microsoft.com/office/drawing/2014/main" id="{4559ADB6-07B7-2A48-409E-26051977B464}"/>
                    </a:ext>
                  </a:extLst>
                </p:cNvPr>
                <p:cNvSpPr/>
                <p:nvPr/>
              </p:nvSpPr>
              <p:spPr>
                <a:xfrm>
                  <a:off x="1266246" y="847454"/>
                  <a:ext cx="655608" cy="5432945"/>
                </a:xfrm>
                <a:prstGeom prst="round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25" name="Google Shape;1094;p47">
                  <a:extLst>
                    <a:ext uri="{FF2B5EF4-FFF2-40B4-BE49-F238E27FC236}">
                      <a16:creationId xmlns:a16="http://schemas.microsoft.com/office/drawing/2014/main" id="{D212D701-D5AB-1C40-9C66-E16043632C81}"/>
                    </a:ext>
                  </a:extLst>
                </p:cNvPr>
                <p:cNvGrpSpPr/>
                <p:nvPr/>
              </p:nvGrpSpPr>
              <p:grpSpPr>
                <a:xfrm>
                  <a:off x="1431308" y="1184639"/>
                  <a:ext cx="332670" cy="332670"/>
                  <a:chOff x="7011791" y="309350"/>
                  <a:chExt cx="395800" cy="395800"/>
                </a:xfrm>
                <a:grpFill/>
              </p:grpSpPr>
              <p:sp>
                <p:nvSpPr>
                  <p:cNvPr id="26" name="Google Shape;1095;p47">
                    <a:extLst>
                      <a:ext uri="{FF2B5EF4-FFF2-40B4-BE49-F238E27FC236}">
                        <a16:creationId xmlns:a16="http://schemas.microsoft.com/office/drawing/2014/main" id="{7BE07F6A-A58E-A857-5AAF-A735CEAB306B}"/>
                      </a:ext>
                    </a:extLst>
                  </p:cNvPr>
                  <p:cNvSpPr/>
                  <p:nvPr/>
                </p:nvSpPr>
                <p:spPr>
                  <a:xfrm>
                    <a:off x="7011791" y="309350"/>
                    <a:ext cx="395800" cy="39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2" h="15832" fill="none" extrusionOk="0">
                        <a:moveTo>
                          <a:pt x="7916" y="1"/>
                        </a:moveTo>
                        <a:lnTo>
                          <a:pt x="7916" y="1"/>
                        </a:lnTo>
                        <a:lnTo>
                          <a:pt x="7502" y="25"/>
                        </a:lnTo>
                        <a:lnTo>
                          <a:pt x="7112" y="49"/>
                        </a:lnTo>
                        <a:lnTo>
                          <a:pt x="6723" y="98"/>
                        </a:lnTo>
                        <a:lnTo>
                          <a:pt x="6333" y="171"/>
                        </a:lnTo>
                        <a:lnTo>
                          <a:pt x="5943" y="244"/>
                        </a:lnTo>
                        <a:lnTo>
                          <a:pt x="5553" y="366"/>
                        </a:lnTo>
                        <a:lnTo>
                          <a:pt x="5188" y="488"/>
                        </a:lnTo>
                        <a:lnTo>
                          <a:pt x="4847" y="634"/>
                        </a:lnTo>
                        <a:lnTo>
                          <a:pt x="4482" y="780"/>
                        </a:lnTo>
                        <a:lnTo>
                          <a:pt x="4141" y="950"/>
                        </a:lnTo>
                        <a:lnTo>
                          <a:pt x="3824" y="1145"/>
                        </a:lnTo>
                        <a:lnTo>
                          <a:pt x="3483" y="1364"/>
                        </a:lnTo>
                        <a:lnTo>
                          <a:pt x="3191" y="1584"/>
                        </a:lnTo>
                        <a:lnTo>
                          <a:pt x="2874" y="1803"/>
                        </a:lnTo>
                        <a:lnTo>
                          <a:pt x="2607" y="2071"/>
                        </a:lnTo>
                        <a:lnTo>
                          <a:pt x="2314" y="2314"/>
                        </a:lnTo>
                        <a:lnTo>
                          <a:pt x="2071" y="2607"/>
                        </a:lnTo>
                        <a:lnTo>
                          <a:pt x="1803" y="2874"/>
                        </a:lnTo>
                        <a:lnTo>
                          <a:pt x="1584" y="3191"/>
                        </a:lnTo>
                        <a:lnTo>
                          <a:pt x="1364" y="3483"/>
                        </a:lnTo>
                        <a:lnTo>
                          <a:pt x="1145" y="3824"/>
                        </a:lnTo>
                        <a:lnTo>
                          <a:pt x="950" y="4141"/>
                        </a:lnTo>
                        <a:lnTo>
                          <a:pt x="780" y="4482"/>
                        </a:lnTo>
                        <a:lnTo>
                          <a:pt x="634" y="4847"/>
                        </a:lnTo>
                        <a:lnTo>
                          <a:pt x="488" y="5188"/>
                        </a:lnTo>
                        <a:lnTo>
                          <a:pt x="366" y="5553"/>
                        </a:lnTo>
                        <a:lnTo>
                          <a:pt x="244" y="5943"/>
                        </a:lnTo>
                        <a:lnTo>
                          <a:pt x="171" y="6333"/>
                        </a:lnTo>
                        <a:lnTo>
                          <a:pt x="98" y="6722"/>
                        </a:lnTo>
                        <a:lnTo>
                          <a:pt x="49" y="7112"/>
                        </a:lnTo>
                        <a:lnTo>
                          <a:pt x="25" y="7502"/>
                        </a:lnTo>
                        <a:lnTo>
                          <a:pt x="1" y="7916"/>
                        </a:lnTo>
                        <a:lnTo>
                          <a:pt x="1" y="7916"/>
                        </a:lnTo>
                        <a:lnTo>
                          <a:pt x="25" y="8330"/>
                        </a:lnTo>
                        <a:lnTo>
                          <a:pt x="49" y="8720"/>
                        </a:lnTo>
                        <a:lnTo>
                          <a:pt x="98" y="9109"/>
                        </a:lnTo>
                        <a:lnTo>
                          <a:pt x="171" y="9499"/>
                        </a:lnTo>
                        <a:lnTo>
                          <a:pt x="244" y="9889"/>
                        </a:lnTo>
                        <a:lnTo>
                          <a:pt x="366" y="10278"/>
                        </a:lnTo>
                        <a:lnTo>
                          <a:pt x="488" y="10644"/>
                        </a:lnTo>
                        <a:lnTo>
                          <a:pt x="634" y="10985"/>
                        </a:lnTo>
                        <a:lnTo>
                          <a:pt x="780" y="11350"/>
                        </a:lnTo>
                        <a:lnTo>
                          <a:pt x="950" y="11691"/>
                        </a:lnTo>
                        <a:lnTo>
                          <a:pt x="1145" y="12008"/>
                        </a:lnTo>
                        <a:lnTo>
                          <a:pt x="1364" y="12348"/>
                        </a:lnTo>
                        <a:lnTo>
                          <a:pt x="1584" y="12641"/>
                        </a:lnTo>
                        <a:lnTo>
                          <a:pt x="1803" y="12957"/>
                        </a:lnTo>
                        <a:lnTo>
                          <a:pt x="2071" y="13225"/>
                        </a:lnTo>
                        <a:lnTo>
                          <a:pt x="2314" y="13518"/>
                        </a:lnTo>
                        <a:lnTo>
                          <a:pt x="2607" y="13761"/>
                        </a:lnTo>
                        <a:lnTo>
                          <a:pt x="2874" y="14029"/>
                        </a:lnTo>
                        <a:lnTo>
                          <a:pt x="3191" y="14248"/>
                        </a:lnTo>
                        <a:lnTo>
                          <a:pt x="3483" y="14467"/>
                        </a:lnTo>
                        <a:lnTo>
                          <a:pt x="3824" y="14687"/>
                        </a:lnTo>
                        <a:lnTo>
                          <a:pt x="4141" y="14881"/>
                        </a:lnTo>
                        <a:lnTo>
                          <a:pt x="4482" y="15052"/>
                        </a:lnTo>
                        <a:lnTo>
                          <a:pt x="4847" y="15198"/>
                        </a:lnTo>
                        <a:lnTo>
                          <a:pt x="5188" y="15344"/>
                        </a:lnTo>
                        <a:lnTo>
                          <a:pt x="5553" y="15466"/>
                        </a:lnTo>
                        <a:lnTo>
                          <a:pt x="5943" y="15588"/>
                        </a:lnTo>
                        <a:lnTo>
                          <a:pt x="6333" y="15661"/>
                        </a:lnTo>
                        <a:lnTo>
                          <a:pt x="6723" y="15734"/>
                        </a:lnTo>
                        <a:lnTo>
                          <a:pt x="7112" y="15783"/>
                        </a:lnTo>
                        <a:lnTo>
                          <a:pt x="7502" y="15807"/>
                        </a:lnTo>
                        <a:lnTo>
                          <a:pt x="7916" y="15831"/>
                        </a:lnTo>
                        <a:lnTo>
                          <a:pt x="7916" y="15831"/>
                        </a:lnTo>
                        <a:lnTo>
                          <a:pt x="8330" y="15807"/>
                        </a:lnTo>
                        <a:lnTo>
                          <a:pt x="8720" y="15783"/>
                        </a:lnTo>
                        <a:lnTo>
                          <a:pt x="9109" y="15734"/>
                        </a:lnTo>
                        <a:lnTo>
                          <a:pt x="9499" y="15661"/>
                        </a:lnTo>
                        <a:lnTo>
                          <a:pt x="9889" y="15588"/>
                        </a:lnTo>
                        <a:lnTo>
                          <a:pt x="10278" y="15466"/>
                        </a:lnTo>
                        <a:lnTo>
                          <a:pt x="10644" y="15344"/>
                        </a:lnTo>
                        <a:lnTo>
                          <a:pt x="10985" y="15198"/>
                        </a:lnTo>
                        <a:lnTo>
                          <a:pt x="11350" y="15052"/>
                        </a:lnTo>
                        <a:lnTo>
                          <a:pt x="11691" y="14881"/>
                        </a:lnTo>
                        <a:lnTo>
                          <a:pt x="12008" y="14687"/>
                        </a:lnTo>
                        <a:lnTo>
                          <a:pt x="12349" y="14467"/>
                        </a:lnTo>
                        <a:lnTo>
                          <a:pt x="12641" y="14248"/>
                        </a:lnTo>
                        <a:lnTo>
                          <a:pt x="12957" y="14029"/>
                        </a:lnTo>
                        <a:lnTo>
                          <a:pt x="13225" y="13761"/>
                        </a:lnTo>
                        <a:lnTo>
                          <a:pt x="13518" y="13518"/>
                        </a:lnTo>
                        <a:lnTo>
                          <a:pt x="13761" y="13225"/>
                        </a:lnTo>
                        <a:lnTo>
                          <a:pt x="14029" y="12957"/>
                        </a:lnTo>
                        <a:lnTo>
                          <a:pt x="14248" y="12641"/>
                        </a:lnTo>
                        <a:lnTo>
                          <a:pt x="14467" y="12348"/>
                        </a:lnTo>
                        <a:lnTo>
                          <a:pt x="14687" y="12008"/>
                        </a:lnTo>
                        <a:lnTo>
                          <a:pt x="14881" y="11691"/>
                        </a:lnTo>
                        <a:lnTo>
                          <a:pt x="15052" y="11350"/>
                        </a:lnTo>
                        <a:lnTo>
                          <a:pt x="15198" y="10985"/>
                        </a:lnTo>
                        <a:lnTo>
                          <a:pt x="15344" y="10644"/>
                        </a:lnTo>
                        <a:lnTo>
                          <a:pt x="15466" y="10278"/>
                        </a:lnTo>
                        <a:lnTo>
                          <a:pt x="15588" y="9889"/>
                        </a:lnTo>
                        <a:lnTo>
                          <a:pt x="15661" y="9499"/>
                        </a:lnTo>
                        <a:lnTo>
                          <a:pt x="15734" y="9109"/>
                        </a:lnTo>
                        <a:lnTo>
                          <a:pt x="15783" y="8720"/>
                        </a:lnTo>
                        <a:lnTo>
                          <a:pt x="15807" y="8330"/>
                        </a:lnTo>
                        <a:lnTo>
                          <a:pt x="15831" y="7916"/>
                        </a:lnTo>
                        <a:lnTo>
                          <a:pt x="15831" y="7916"/>
                        </a:lnTo>
                        <a:lnTo>
                          <a:pt x="15807" y="7502"/>
                        </a:lnTo>
                        <a:lnTo>
                          <a:pt x="15783" y="7112"/>
                        </a:lnTo>
                        <a:lnTo>
                          <a:pt x="15734" y="6722"/>
                        </a:lnTo>
                        <a:lnTo>
                          <a:pt x="15661" y="6333"/>
                        </a:lnTo>
                        <a:lnTo>
                          <a:pt x="15588" y="5943"/>
                        </a:lnTo>
                        <a:lnTo>
                          <a:pt x="15466" y="5553"/>
                        </a:lnTo>
                        <a:lnTo>
                          <a:pt x="15344" y="5188"/>
                        </a:lnTo>
                        <a:lnTo>
                          <a:pt x="15198" y="4847"/>
                        </a:lnTo>
                        <a:lnTo>
                          <a:pt x="15052" y="4482"/>
                        </a:lnTo>
                        <a:lnTo>
                          <a:pt x="14881" y="4141"/>
                        </a:lnTo>
                        <a:lnTo>
                          <a:pt x="14687" y="3824"/>
                        </a:lnTo>
                        <a:lnTo>
                          <a:pt x="14467" y="3483"/>
                        </a:lnTo>
                        <a:lnTo>
                          <a:pt x="14248" y="3191"/>
                        </a:lnTo>
                        <a:lnTo>
                          <a:pt x="14029" y="2874"/>
                        </a:lnTo>
                        <a:lnTo>
                          <a:pt x="13761" y="2607"/>
                        </a:lnTo>
                        <a:lnTo>
                          <a:pt x="13518" y="2314"/>
                        </a:lnTo>
                        <a:lnTo>
                          <a:pt x="13225" y="2071"/>
                        </a:lnTo>
                        <a:lnTo>
                          <a:pt x="12957" y="1803"/>
                        </a:lnTo>
                        <a:lnTo>
                          <a:pt x="12641" y="1584"/>
                        </a:lnTo>
                        <a:lnTo>
                          <a:pt x="12349" y="1364"/>
                        </a:lnTo>
                        <a:lnTo>
                          <a:pt x="12008" y="1145"/>
                        </a:lnTo>
                        <a:lnTo>
                          <a:pt x="11691" y="950"/>
                        </a:lnTo>
                        <a:lnTo>
                          <a:pt x="11350" y="780"/>
                        </a:lnTo>
                        <a:lnTo>
                          <a:pt x="10985" y="634"/>
                        </a:lnTo>
                        <a:lnTo>
                          <a:pt x="10644" y="488"/>
                        </a:lnTo>
                        <a:lnTo>
                          <a:pt x="10278" y="366"/>
                        </a:lnTo>
                        <a:lnTo>
                          <a:pt x="9889" y="244"/>
                        </a:lnTo>
                        <a:lnTo>
                          <a:pt x="9499" y="171"/>
                        </a:lnTo>
                        <a:lnTo>
                          <a:pt x="9109" y="98"/>
                        </a:lnTo>
                        <a:lnTo>
                          <a:pt x="8720" y="49"/>
                        </a:lnTo>
                        <a:lnTo>
                          <a:pt x="8330" y="25"/>
                        </a:lnTo>
                        <a:lnTo>
                          <a:pt x="7916" y="1"/>
                        </a:lnTo>
                        <a:lnTo>
                          <a:pt x="7916" y="1"/>
                        </a:lnTo>
                        <a:close/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7" name="Google Shape;1096;p47">
                    <a:extLst>
                      <a:ext uri="{FF2B5EF4-FFF2-40B4-BE49-F238E27FC236}">
                        <a16:creationId xmlns:a16="http://schemas.microsoft.com/office/drawing/2014/main" id="{49697F7C-53FD-DBF9-B6B4-E784E1619DE2}"/>
                      </a:ext>
                    </a:extLst>
                  </p:cNvPr>
                  <p:cNvSpPr/>
                  <p:nvPr/>
                </p:nvSpPr>
                <p:spPr>
                  <a:xfrm>
                    <a:off x="7036144" y="333700"/>
                    <a:ext cx="347101" cy="34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84" h="13884" fill="none" extrusionOk="0">
                        <a:moveTo>
                          <a:pt x="6942" y="13883"/>
                        </a:moveTo>
                        <a:lnTo>
                          <a:pt x="6942" y="13883"/>
                        </a:lnTo>
                        <a:lnTo>
                          <a:pt x="6577" y="13883"/>
                        </a:lnTo>
                        <a:lnTo>
                          <a:pt x="6236" y="13834"/>
                        </a:lnTo>
                        <a:lnTo>
                          <a:pt x="5895" y="13810"/>
                        </a:lnTo>
                        <a:lnTo>
                          <a:pt x="5554" y="13737"/>
                        </a:lnTo>
                        <a:lnTo>
                          <a:pt x="5213" y="13664"/>
                        </a:lnTo>
                        <a:lnTo>
                          <a:pt x="4872" y="13566"/>
                        </a:lnTo>
                        <a:lnTo>
                          <a:pt x="4555" y="13469"/>
                        </a:lnTo>
                        <a:lnTo>
                          <a:pt x="4239" y="13323"/>
                        </a:lnTo>
                        <a:lnTo>
                          <a:pt x="3946" y="13201"/>
                        </a:lnTo>
                        <a:lnTo>
                          <a:pt x="3630" y="13031"/>
                        </a:lnTo>
                        <a:lnTo>
                          <a:pt x="3337" y="12884"/>
                        </a:lnTo>
                        <a:lnTo>
                          <a:pt x="3069" y="12690"/>
                        </a:lnTo>
                        <a:lnTo>
                          <a:pt x="2802" y="12495"/>
                        </a:lnTo>
                        <a:lnTo>
                          <a:pt x="2534" y="12300"/>
                        </a:lnTo>
                        <a:lnTo>
                          <a:pt x="2290" y="12081"/>
                        </a:lnTo>
                        <a:lnTo>
                          <a:pt x="2047" y="11837"/>
                        </a:lnTo>
                        <a:lnTo>
                          <a:pt x="1803" y="11594"/>
                        </a:lnTo>
                        <a:lnTo>
                          <a:pt x="1584" y="11350"/>
                        </a:lnTo>
                        <a:lnTo>
                          <a:pt x="1389" y="11082"/>
                        </a:lnTo>
                        <a:lnTo>
                          <a:pt x="1194" y="10814"/>
                        </a:lnTo>
                        <a:lnTo>
                          <a:pt x="999" y="10546"/>
                        </a:lnTo>
                        <a:lnTo>
                          <a:pt x="853" y="10254"/>
                        </a:lnTo>
                        <a:lnTo>
                          <a:pt x="683" y="9938"/>
                        </a:lnTo>
                        <a:lnTo>
                          <a:pt x="561" y="9645"/>
                        </a:lnTo>
                        <a:lnTo>
                          <a:pt x="415" y="9329"/>
                        </a:lnTo>
                        <a:lnTo>
                          <a:pt x="317" y="9012"/>
                        </a:lnTo>
                        <a:lnTo>
                          <a:pt x="220" y="8671"/>
                        </a:lnTo>
                        <a:lnTo>
                          <a:pt x="147" y="8330"/>
                        </a:lnTo>
                        <a:lnTo>
                          <a:pt x="74" y="7989"/>
                        </a:lnTo>
                        <a:lnTo>
                          <a:pt x="49" y="7648"/>
                        </a:lnTo>
                        <a:lnTo>
                          <a:pt x="1" y="7307"/>
                        </a:lnTo>
                        <a:lnTo>
                          <a:pt x="1" y="6942"/>
                        </a:lnTo>
                        <a:lnTo>
                          <a:pt x="1" y="6942"/>
                        </a:lnTo>
                        <a:lnTo>
                          <a:pt x="1" y="6577"/>
                        </a:lnTo>
                        <a:lnTo>
                          <a:pt x="49" y="6236"/>
                        </a:lnTo>
                        <a:lnTo>
                          <a:pt x="74" y="5895"/>
                        </a:lnTo>
                        <a:lnTo>
                          <a:pt x="147" y="5554"/>
                        </a:lnTo>
                        <a:lnTo>
                          <a:pt x="220" y="5213"/>
                        </a:lnTo>
                        <a:lnTo>
                          <a:pt x="317" y="4872"/>
                        </a:lnTo>
                        <a:lnTo>
                          <a:pt x="415" y="4555"/>
                        </a:lnTo>
                        <a:lnTo>
                          <a:pt x="561" y="4238"/>
                        </a:lnTo>
                        <a:lnTo>
                          <a:pt x="683" y="3946"/>
                        </a:lnTo>
                        <a:lnTo>
                          <a:pt x="853" y="3630"/>
                        </a:lnTo>
                        <a:lnTo>
                          <a:pt x="999" y="3337"/>
                        </a:lnTo>
                        <a:lnTo>
                          <a:pt x="1194" y="3069"/>
                        </a:lnTo>
                        <a:lnTo>
                          <a:pt x="1389" y="2802"/>
                        </a:lnTo>
                        <a:lnTo>
                          <a:pt x="1584" y="2534"/>
                        </a:lnTo>
                        <a:lnTo>
                          <a:pt x="1803" y="2290"/>
                        </a:lnTo>
                        <a:lnTo>
                          <a:pt x="2047" y="2047"/>
                        </a:lnTo>
                        <a:lnTo>
                          <a:pt x="2290" y="1803"/>
                        </a:lnTo>
                        <a:lnTo>
                          <a:pt x="2534" y="1584"/>
                        </a:lnTo>
                        <a:lnTo>
                          <a:pt x="2802" y="1389"/>
                        </a:lnTo>
                        <a:lnTo>
                          <a:pt x="3069" y="1194"/>
                        </a:lnTo>
                        <a:lnTo>
                          <a:pt x="3337" y="999"/>
                        </a:lnTo>
                        <a:lnTo>
                          <a:pt x="3630" y="853"/>
                        </a:lnTo>
                        <a:lnTo>
                          <a:pt x="3946" y="683"/>
                        </a:lnTo>
                        <a:lnTo>
                          <a:pt x="4239" y="561"/>
                        </a:lnTo>
                        <a:lnTo>
                          <a:pt x="4555" y="415"/>
                        </a:lnTo>
                        <a:lnTo>
                          <a:pt x="4872" y="317"/>
                        </a:lnTo>
                        <a:lnTo>
                          <a:pt x="5213" y="220"/>
                        </a:lnTo>
                        <a:lnTo>
                          <a:pt x="5554" y="147"/>
                        </a:lnTo>
                        <a:lnTo>
                          <a:pt x="5895" y="74"/>
                        </a:lnTo>
                        <a:lnTo>
                          <a:pt x="6236" y="49"/>
                        </a:lnTo>
                        <a:lnTo>
                          <a:pt x="6577" y="1"/>
                        </a:lnTo>
                        <a:lnTo>
                          <a:pt x="6942" y="1"/>
                        </a:lnTo>
                        <a:lnTo>
                          <a:pt x="6942" y="1"/>
                        </a:lnTo>
                        <a:lnTo>
                          <a:pt x="7307" y="1"/>
                        </a:lnTo>
                        <a:lnTo>
                          <a:pt x="7648" y="49"/>
                        </a:lnTo>
                        <a:lnTo>
                          <a:pt x="7989" y="74"/>
                        </a:lnTo>
                        <a:lnTo>
                          <a:pt x="8330" y="147"/>
                        </a:lnTo>
                        <a:lnTo>
                          <a:pt x="8671" y="220"/>
                        </a:lnTo>
                        <a:lnTo>
                          <a:pt x="9012" y="317"/>
                        </a:lnTo>
                        <a:lnTo>
                          <a:pt x="9329" y="415"/>
                        </a:lnTo>
                        <a:lnTo>
                          <a:pt x="9645" y="561"/>
                        </a:lnTo>
                        <a:lnTo>
                          <a:pt x="9938" y="683"/>
                        </a:lnTo>
                        <a:lnTo>
                          <a:pt x="10254" y="853"/>
                        </a:lnTo>
                        <a:lnTo>
                          <a:pt x="10546" y="999"/>
                        </a:lnTo>
                        <a:lnTo>
                          <a:pt x="10814" y="1194"/>
                        </a:lnTo>
                        <a:lnTo>
                          <a:pt x="11082" y="1389"/>
                        </a:lnTo>
                        <a:lnTo>
                          <a:pt x="11350" y="1584"/>
                        </a:lnTo>
                        <a:lnTo>
                          <a:pt x="11594" y="1803"/>
                        </a:lnTo>
                        <a:lnTo>
                          <a:pt x="11837" y="2047"/>
                        </a:lnTo>
                        <a:lnTo>
                          <a:pt x="12081" y="2290"/>
                        </a:lnTo>
                        <a:lnTo>
                          <a:pt x="12300" y="2534"/>
                        </a:lnTo>
                        <a:lnTo>
                          <a:pt x="12495" y="2802"/>
                        </a:lnTo>
                        <a:lnTo>
                          <a:pt x="12690" y="3069"/>
                        </a:lnTo>
                        <a:lnTo>
                          <a:pt x="12885" y="3337"/>
                        </a:lnTo>
                        <a:lnTo>
                          <a:pt x="13031" y="3630"/>
                        </a:lnTo>
                        <a:lnTo>
                          <a:pt x="13201" y="3946"/>
                        </a:lnTo>
                        <a:lnTo>
                          <a:pt x="13323" y="4238"/>
                        </a:lnTo>
                        <a:lnTo>
                          <a:pt x="13469" y="4555"/>
                        </a:lnTo>
                        <a:lnTo>
                          <a:pt x="13566" y="4872"/>
                        </a:lnTo>
                        <a:lnTo>
                          <a:pt x="13664" y="5213"/>
                        </a:lnTo>
                        <a:lnTo>
                          <a:pt x="13737" y="5554"/>
                        </a:lnTo>
                        <a:lnTo>
                          <a:pt x="13810" y="5895"/>
                        </a:lnTo>
                        <a:lnTo>
                          <a:pt x="13834" y="6236"/>
                        </a:lnTo>
                        <a:lnTo>
                          <a:pt x="13883" y="6577"/>
                        </a:lnTo>
                        <a:lnTo>
                          <a:pt x="13883" y="6942"/>
                        </a:lnTo>
                        <a:lnTo>
                          <a:pt x="13883" y="6942"/>
                        </a:lnTo>
                        <a:lnTo>
                          <a:pt x="13883" y="7307"/>
                        </a:lnTo>
                        <a:lnTo>
                          <a:pt x="13834" y="7648"/>
                        </a:lnTo>
                        <a:lnTo>
                          <a:pt x="13810" y="7989"/>
                        </a:lnTo>
                        <a:lnTo>
                          <a:pt x="13737" y="8330"/>
                        </a:lnTo>
                        <a:lnTo>
                          <a:pt x="13664" y="8671"/>
                        </a:lnTo>
                        <a:lnTo>
                          <a:pt x="13566" y="9012"/>
                        </a:lnTo>
                        <a:lnTo>
                          <a:pt x="13469" y="9329"/>
                        </a:lnTo>
                        <a:lnTo>
                          <a:pt x="13323" y="9645"/>
                        </a:lnTo>
                        <a:lnTo>
                          <a:pt x="13201" y="9938"/>
                        </a:lnTo>
                        <a:lnTo>
                          <a:pt x="13031" y="10254"/>
                        </a:lnTo>
                        <a:lnTo>
                          <a:pt x="12885" y="10546"/>
                        </a:lnTo>
                        <a:lnTo>
                          <a:pt x="12690" y="10814"/>
                        </a:lnTo>
                        <a:lnTo>
                          <a:pt x="12495" y="11082"/>
                        </a:lnTo>
                        <a:lnTo>
                          <a:pt x="12300" y="11350"/>
                        </a:lnTo>
                        <a:lnTo>
                          <a:pt x="12081" y="11594"/>
                        </a:lnTo>
                        <a:lnTo>
                          <a:pt x="11837" y="11837"/>
                        </a:lnTo>
                        <a:lnTo>
                          <a:pt x="11594" y="12081"/>
                        </a:lnTo>
                        <a:lnTo>
                          <a:pt x="11350" y="12300"/>
                        </a:lnTo>
                        <a:lnTo>
                          <a:pt x="11082" y="12495"/>
                        </a:lnTo>
                        <a:lnTo>
                          <a:pt x="10814" y="12690"/>
                        </a:lnTo>
                        <a:lnTo>
                          <a:pt x="10546" y="12884"/>
                        </a:lnTo>
                        <a:lnTo>
                          <a:pt x="10254" y="13031"/>
                        </a:lnTo>
                        <a:lnTo>
                          <a:pt x="9938" y="13201"/>
                        </a:lnTo>
                        <a:lnTo>
                          <a:pt x="9645" y="13323"/>
                        </a:lnTo>
                        <a:lnTo>
                          <a:pt x="9329" y="13469"/>
                        </a:lnTo>
                        <a:lnTo>
                          <a:pt x="9012" y="13566"/>
                        </a:lnTo>
                        <a:lnTo>
                          <a:pt x="8671" y="13664"/>
                        </a:lnTo>
                        <a:lnTo>
                          <a:pt x="8330" y="13737"/>
                        </a:lnTo>
                        <a:lnTo>
                          <a:pt x="7989" y="13810"/>
                        </a:lnTo>
                        <a:lnTo>
                          <a:pt x="7648" y="13834"/>
                        </a:lnTo>
                        <a:lnTo>
                          <a:pt x="7307" y="13883"/>
                        </a:lnTo>
                        <a:lnTo>
                          <a:pt x="6942" y="13883"/>
                        </a:lnTo>
                        <a:lnTo>
                          <a:pt x="6942" y="13883"/>
                        </a:lnTo>
                        <a:close/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8" name="Google Shape;1097;p47">
                    <a:extLst>
                      <a:ext uri="{FF2B5EF4-FFF2-40B4-BE49-F238E27FC236}">
                        <a16:creationId xmlns:a16="http://schemas.microsoft.com/office/drawing/2014/main" id="{69B9DC0A-E17F-738A-5759-EBDAE6E0E310}"/>
                      </a:ext>
                    </a:extLst>
                  </p:cNvPr>
                  <p:cNvSpPr/>
                  <p:nvPr/>
                </p:nvSpPr>
                <p:spPr>
                  <a:xfrm>
                    <a:off x="7211491" y="397625"/>
                    <a:ext cx="54825" cy="16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3" h="6772" fill="none" extrusionOk="0">
                        <a:moveTo>
                          <a:pt x="1" y="1"/>
                        </a:moveTo>
                        <a:lnTo>
                          <a:pt x="1" y="4580"/>
                        </a:lnTo>
                        <a:lnTo>
                          <a:pt x="2193" y="6772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9" name="Google Shape;1098;p47">
                    <a:extLst>
                      <a:ext uri="{FF2B5EF4-FFF2-40B4-BE49-F238E27FC236}">
                        <a16:creationId xmlns:a16="http://schemas.microsoft.com/office/drawing/2014/main" id="{1F68AFBC-DE5F-F9A9-EE02-4A64D7AA556F}"/>
                      </a:ext>
                    </a:extLst>
                  </p:cNvPr>
                  <p:cNvSpPr/>
                  <p:nvPr/>
                </p:nvSpPr>
                <p:spPr>
                  <a:xfrm>
                    <a:off x="7209666" y="333700"/>
                    <a:ext cx="25" cy="2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170" fill="none" extrusionOk="0">
                        <a:moveTo>
                          <a:pt x="1" y="1170"/>
                        </a:moveTo>
                        <a:lnTo>
                          <a:pt x="1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0" name="Google Shape;1099;p47">
                    <a:extLst>
                      <a:ext uri="{FF2B5EF4-FFF2-40B4-BE49-F238E27FC236}">
                        <a16:creationId xmlns:a16="http://schemas.microsoft.com/office/drawing/2014/main" id="{C7DEF4EB-363D-D634-3BAF-8B4250810A0F}"/>
                      </a:ext>
                    </a:extLst>
                  </p:cNvPr>
                  <p:cNvSpPr/>
                  <p:nvPr/>
                </p:nvSpPr>
                <p:spPr>
                  <a:xfrm>
                    <a:off x="7123216" y="3568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1" name="Google Shape;1100;p47">
                    <a:extLst>
                      <a:ext uri="{FF2B5EF4-FFF2-40B4-BE49-F238E27FC236}">
                        <a16:creationId xmlns:a16="http://schemas.microsoft.com/office/drawing/2014/main" id="{29CB0BC6-FB95-9426-E6EE-8BC9602724EF}"/>
                      </a:ext>
                    </a:extLst>
                  </p:cNvPr>
                  <p:cNvSpPr/>
                  <p:nvPr/>
                </p:nvSpPr>
                <p:spPr>
                  <a:xfrm>
                    <a:off x="7123216" y="356850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1" y="0"/>
                        </a:moveTo>
                        <a:lnTo>
                          <a:pt x="561" y="99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2" name="Google Shape;1101;p47">
                    <a:extLst>
                      <a:ext uri="{FF2B5EF4-FFF2-40B4-BE49-F238E27FC236}">
                        <a16:creationId xmlns:a16="http://schemas.microsoft.com/office/drawing/2014/main" id="{940B0ADE-5EA9-ABCD-1D12-DBCE62964870}"/>
                      </a:ext>
                    </a:extLst>
                  </p:cNvPr>
                  <p:cNvSpPr/>
                  <p:nvPr/>
                </p:nvSpPr>
                <p:spPr>
                  <a:xfrm>
                    <a:off x="7059291" y="4207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3" name="Google Shape;1102;p47">
                    <a:extLst>
                      <a:ext uri="{FF2B5EF4-FFF2-40B4-BE49-F238E27FC236}">
                        <a16:creationId xmlns:a16="http://schemas.microsoft.com/office/drawing/2014/main" id="{BC554564-C6C2-8B27-8633-FA2E36EA21C9}"/>
                      </a:ext>
                    </a:extLst>
                  </p:cNvPr>
                  <p:cNvSpPr/>
                  <p:nvPr/>
                </p:nvSpPr>
                <p:spPr>
                  <a:xfrm>
                    <a:off x="7059291" y="420775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0"/>
                        </a:moveTo>
                        <a:lnTo>
                          <a:pt x="999" y="56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4" name="Google Shape;1103;p47">
                    <a:extLst>
                      <a:ext uri="{FF2B5EF4-FFF2-40B4-BE49-F238E27FC236}">
                        <a16:creationId xmlns:a16="http://schemas.microsoft.com/office/drawing/2014/main" id="{E2CDCD81-315D-BF74-0DD5-B9B1D2AA7409}"/>
                      </a:ext>
                    </a:extLst>
                  </p:cNvPr>
                  <p:cNvSpPr/>
                  <p:nvPr/>
                </p:nvSpPr>
                <p:spPr>
                  <a:xfrm>
                    <a:off x="7036141" y="507225"/>
                    <a:ext cx="292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1" fill="none" extrusionOk="0">
                        <a:moveTo>
                          <a:pt x="1" y="1"/>
                        </a:moveTo>
                        <a:lnTo>
                          <a:pt x="117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5" name="Google Shape;1104;p47">
                    <a:extLst>
                      <a:ext uri="{FF2B5EF4-FFF2-40B4-BE49-F238E27FC236}">
                        <a16:creationId xmlns:a16="http://schemas.microsoft.com/office/drawing/2014/main" id="{D5580E00-EFED-6F3D-480E-B0979D6D5AA1}"/>
                      </a:ext>
                    </a:extLst>
                  </p:cNvPr>
                  <p:cNvSpPr/>
                  <p:nvPr/>
                </p:nvSpPr>
                <p:spPr>
                  <a:xfrm>
                    <a:off x="7059291" y="593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6" name="Google Shape;1105;p47">
                    <a:extLst>
                      <a:ext uri="{FF2B5EF4-FFF2-40B4-BE49-F238E27FC236}">
                        <a16:creationId xmlns:a16="http://schemas.microsoft.com/office/drawing/2014/main" id="{B0953C7A-B284-F508-6450-2AEFC5A0F920}"/>
                      </a:ext>
                    </a:extLst>
                  </p:cNvPr>
                  <p:cNvSpPr/>
                  <p:nvPr/>
                </p:nvSpPr>
                <p:spPr>
                  <a:xfrm>
                    <a:off x="7059291" y="579700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560"/>
                        </a:moveTo>
                        <a:lnTo>
                          <a:pt x="999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7" name="Google Shape;1106;p47">
                    <a:extLst>
                      <a:ext uri="{FF2B5EF4-FFF2-40B4-BE49-F238E27FC236}">
                        <a16:creationId xmlns:a16="http://schemas.microsoft.com/office/drawing/2014/main" id="{57E34F6F-A5B7-5D89-765F-B17886542878}"/>
                      </a:ext>
                    </a:extLst>
                  </p:cNvPr>
                  <p:cNvSpPr/>
                  <p:nvPr/>
                </p:nvSpPr>
                <p:spPr>
                  <a:xfrm>
                    <a:off x="7123216" y="632675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1" y="999"/>
                        </a:moveTo>
                        <a:lnTo>
                          <a:pt x="56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8" name="Google Shape;1107;p47">
                    <a:extLst>
                      <a:ext uri="{FF2B5EF4-FFF2-40B4-BE49-F238E27FC236}">
                        <a16:creationId xmlns:a16="http://schemas.microsoft.com/office/drawing/2014/main" id="{8873EB9A-0E0F-94FC-AB62-31F6011805AD}"/>
                      </a:ext>
                    </a:extLst>
                  </p:cNvPr>
                  <p:cNvSpPr/>
                  <p:nvPr/>
                </p:nvSpPr>
                <p:spPr>
                  <a:xfrm>
                    <a:off x="7123216" y="6576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1"/>
                        </a:moveTo>
                        <a:lnTo>
                          <a:pt x="1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9" name="Google Shape;1108;p47">
                    <a:extLst>
                      <a:ext uri="{FF2B5EF4-FFF2-40B4-BE49-F238E27FC236}">
                        <a16:creationId xmlns:a16="http://schemas.microsoft.com/office/drawing/2014/main" id="{C82153AA-63B8-39C7-38E8-78CEC88FC015}"/>
                      </a:ext>
                    </a:extLst>
                  </p:cNvPr>
                  <p:cNvSpPr/>
                  <p:nvPr/>
                </p:nvSpPr>
                <p:spPr>
                  <a:xfrm>
                    <a:off x="7209666" y="651550"/>
                    <a:ext cx="25" cy="2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170" fill="none" extrusionOk="0">
                        <a:moveTo>
                          <a:pt x="1" y="0"/>
                        </a:moveTo>
                        <a:lnTo>
                          <a:pt x="1" y="116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0" name="Google Shape;1109;p47">
                    <a:extLst>
                      <a:ext uri="{FF2B5EF4-FFF2-40B4-BE49-F238E27FC236}">
                        <a16:creationId xmlns:a16="http://schemas.microsoft.com/office/drawing/2014/main" id="{5CA9057D-1409-0C31-2E0F-FD01656F5A1A}"/>
                      </a:ext>
                    </a:extLst>
                  </p:cNvPr>
                  <p:cNvSpPr/>
                  <p:nvPr/>
                </p:nvSpPr>
                <p:spPr>
                  <a:xfrm>
                    <a:off x="7282141" y="632675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560" y="999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1" name="Google Shape;1110;p47">
                    <a:extLst>
                      <a:ext uri="{FF2B5EF4-FFF2-40B4-BE49-F238E27FC236}">
                        <a16:creationId xmlns:a16="http://schemas.microsoft.com/office/drawing/2014/main" id="{00576A19-B2C6-74A5-3DDC-145CCD15583F}"/>
                      </a:ext>
                    </a:extLst>
                  </p:cNvPr>
                  <p:cNvSpPr/>
                  <p:nvPr/>
                </p:nvSpPr>
                <p:spPr>
                  <a:xfrm>
                    <a:off x="7296141" y="6576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1"/>
                        </a:moveTo>
                        <a:lnTo>
                          <a:pt x="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2" name="Google Shape;1111;p47">
                    <a:extLst>
                      <a:ext uri="{FF2B5EF4-FFF2-40B4-BE49-F238E27FC236}">
                        <a16:creationId xmlns:a16="http://schemas.microsoft.com/office/drawing/2014/main" id="{C12C4513-B5C2-56F5-1256-BD870BD67408}"/>
                      </a:ext>
                    </a:extLst>
                  </p:cNvPr>
                  <p:cNvSpPr/>
                  <p:nvPr/>
                </p:nvSpPr>
                <p:spPr>
                  <a:xfrm>
                    <a:off x="7335116" y="579700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999" y="56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3" name="Google Shape;1112;p47">
                    <a:extLst>
                      <a:ext uri="{FF2B5EF4-FFF2-40B4-BE49-F238E27FC236}">
                        <a16:creationId xmlns:a16="http://schemas.microsoft.com/office/drawing/2014/main" id="{F986B6B6-5F44-1B80-AECE-1150743C7DD3}"/>
                      </a:ext>
                    </a:extLst>
                  </p:cNvPr>
                  <p:cNvSpPr/>
                  <p:nvPr/>
                </p:nvSpPr>
                <p:spPr>
                  <a:xfrm>
                    <a:off x="7360066" y="593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4" name="Google Shape;1113;p47">
                    <a:extLst>
                      <a:ext uri="{FF2B5EF4-FFF2-40B4-BE49-F238E27FC236}">
                        <a16:creationId xmlns:a16="http://schemas.microsoft.com/office/drawing/2014/main" id="{DE4797A5-5C9E-48A4-BDD7-EE31E428C3AF}"/>
                      </a:ext>
                    </a:extLst>
                  </p:cNvPr>
                  <p:cNvSpPr/>
                  <p:nvPr/>
                </p:nvSpPr>
                <p:spPr>
                  <a:xfrm>
                    <a:off x="7353991" y="507225"/>
                    <a:ext cx="292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" h="1" fill="none" extrusionOk="0">
                        <a:moveTo>
                          <a:pt x="1169" y="1"/>
                        </a:moveTo>
                        <a:lnTo>
                          <a:pt x="0" y="1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5" name="Google Shape;1114;p47">
                    <a:extLst>
                      <a:ext uri="{FF2B5EF4-FFF2-40B4-BE49-F238E27FC236}">
                        <a16:creationId xmlns:a16="http://schemas.microsoft.com/office/drawing/2014/main" id="{DD5C13B0-50E1-5EF5-D591-4964ED062534}"/>
                      </a:ext>
                    </a:extLst>
                  </p:cNvPr>
                  <p:cNvSpPr/>
                  <p:nvPr/>
                </p:nvSpPr>
                <p:spPr>
                  <a:xfrm>
                    <a:off x="7335116" y="420775"/>
                    <a:ext cx="2497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9" h="561" fill="none" extrusionOk="0">
                        <a:moveTo>
                          <a:pt x="0" y="561"/>
                        </a:moveTo>
                        <a:lnTo>
                          <a:pt x="999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6" name="Google Shape;1115;p47">
                    <a:extLst>
                      <a:ext uri="{FF2B5EF4-FFF2-40B4-BE49-F238E27FC236}">
                        <a16:creationId xmlns:a16="http://schemas.microsoft.com/office/drawing/2014/main" id="{FBC7FD9F-6213-14BA-F2C8-59187387B5FB}"/>
                      </a:ext>
                    </a:extLst>
                  </p:cNvPr>
                  <p:cNvSpPr/>
                  <p:nvPr/>
                </p:nvSpPr>
                <p:spPr>
                  <a:xfrm>
                    <a:off x="7360066" y="4207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7" name="Google Shape;1116;p47">
                    <a:extLst>
                      <a:ext uri="{FF2B5EF4-FFF2-40B4-BE49-F238E27FC236}">
                        <a16:creationId xmlns:a16="http://schemas.microsoft.com/office/drawing/2014/main" id="{1367E485-4C67-343C-DF6B-FF694BFA782B}"/>
                      </a:ext>
                    </a:extLst>
                  </p:cNvPr>
                  <p:cNvSpPr/>
                  <p:nvPr/>
                </p:nvSpPr>
                <p:spPr>
                  <a:xfrm>
                    <a:off x="7282141" y="356850"/>
                    <a:ext cx="140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999" fill="none" extrusionOk="0">
                        <a:moveTo>
                          <a:pt x="560" y="0"/>
                        </a:moveTo>
                        <a:lnTo>
                          <a:pt x="0" y="999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8" name="Google Shape;1117;p47">
                    <a:extLst>
                      <a:ext uri="{FF2B5EF4-FFF2-40B4-BE49-F238E27FC236}">
                        <a16:creationId xmlns:a16="http://schemas.microsoft.com/office/drawing/2014/main" id="{202EBBEA-499A-6290-57C8-09CB468E67CB}"/>
                      </a:ext>
                    </a:extLst>
                  </p:cNvPr>
                  <p:cNvSpPr/>
                  <p:nvPr/>
                </p:nvSpPr>
                <p:spPr>
                  <a:xfrm>
                    <a:off x="7296141" y="3568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</p:grpSp>
          </p:grpSp>
          <p:grpSp>
            <p:nvGrpSpPr>
              <p:cNvPr id="16" name="Google Shape;841;p47">
                <a:extLst>
                  <a:ext uri="{FF2B5EF4-FFF2-40B4-BE49-F238E27FC236}">
                    <a16:creationId xmlns:a16="http://schemas.microsoft.com/office/drawing/2014/main" id="{F67FCBCA-0C70-6601-57A0-42F862772E25}"/>
                  </a:ext>
                </a:extLst>
              </p:cNvPr>
              <p:cNvGrpSpPr/>
              <p:nvPr/>
            </p:nvGrpSpPr>
            <p:grpSpPr>
              <a:xfrm>
                <a:off x="1406519" y="2188927"/>
                <a:ext cx="391001" cy="382828"/>
                <a:chOff x="1599516" y="1623900"/>
                <a:chExt cx="465200" cy="455475"/>
              </a:xfrm>
              <a:grpFill/>
            </p:grpSpPr>
            <p:sp>
              <p:nvSpPr>
                <p:cNvPr id="17" name="Google Shape;842;p47">
                  <a:extLst>
                    <a:ext uri="{FF2B5EF4-FFF2-40B4-BE49-F238E27FC236}">
                      <a16:creationId xmlns:a16="http://schemas.microsoft.com/office/drawing/2014/main" id="{5BF8F692-B263-AEEE-BB0B-201A40C79942}"/>
                    </a:ext>
                  </a:extLst>
                </p:cNvPr>
                <p:cNvSpPr/>
                <p:nvPr/>
              </p:nvSpPr>
              <p:spPr>
                <a:xfrm>
                  <a:off x="1599516" y="1623900"/>
                  <a:ext cx="465200" cy="44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8" h="17805" fill="none" extrusionOk="0">
                      <a:moveTo>
                        <a:pt x="13493" y="14127"/>
                      </a:moveTo>
                      <a:lnTo>
                        <a:pt x="18608" y="17804"/>
                      </a:lnTo>
                      <a:lnTo>
                        <a:pt x="18608" y="17804"/>
                      </a:lnTo>
                      <a:lnTo>
                        <a:pt x="18608" y="17731"/>
                      </a:lnTo>
                      <a:lnTo>
                        <a:pt x="18608" y="6723"/>
                      </a:lnTo>
                      <a:lnTo>
                        <a:pt x="9304" y="1"/>
                      </a:lnTo>
                      <a:lnTo>
                        <a:pt x="1" y="6723"/>
                      </a:lnTo>
                      <a:lnTo>
                        <a:pt x="1" y="17731"/>
                      </a:lnTo>
                      <a:lnTo>
                        <a:pt x="1" y="17731"/>
                      </a:lnTo>
                      <a:lnTo>
                        <a:pt x="1" y="17804"/>
                      </a:lnTo>
                      <a:lnTo>
                        <a:pt x="5115" y="14127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" name="Google Shape;843;p47">
                  <a:extLst>
                    <a:ext uri="{FF2B5EF4-FFF2-40B4-BE49-F238E27FC236}">
                      <a16:creationId xmlns:a16="http://schemas.microsoft.com/office/drawing/2014/main" id="{521A86B1-B6D7-B861-2AEC-2633E06B8E16}"/>
                    </a:ext>
                  </a:extLst>
                </p:cNvPr>
                <p:cNvSpPr/>
                <p:nvPr/>
              </p:nvSpPr>
              <p:spPr>
                <a:xfrm>
                  <a:off x="1607441" y="2078750"/>
                  <a:ext cx="44937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5" h="2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8" y="0"/>
                      </a:lnTo>
                      <a:lnTo>
                        <a:pt x="171" y="24"/>
                      </a:lnTo>
                      <a:lnTo>
                        <a:pt x="17804" y="24"/>
                      </a:lnTo>
                      <a:lnTo>
                        <a:pt x="17804" y="24"/>
                      </a:lnTo>
                      <a:lnTo>
                        <a:pt x="17877" y="0"/>
                      </a:lnTo>
                      <a:lnTo>
                        <a:pt x="17974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" name="Google Shape;844;p47">
                  <a:extLst>
                    <a:ext uri="{FF2B5EF4-FFF2-40B4-BE49-F238E27FC236}">
                      <a16:creationId xmlns:a16="http://schemas.microsoft.com/office/drawing/2014/main" id="{D1915C43-E02B-1B59-815F-5FF8EED069BC}"/>
                    </a:ext>
                  </a:extLst>
                </p:cNvPr>
                <p:cNvSpPr/>
                <p:nvPr/>
              </p:nvSpPr>
              <p:spPr>
                <a:xfrm>
                  <a:off x="1599516" y="1791950"/>
                  <a:ext cx="465200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8" h="6869" fill="none" extrusionOk="0">
                      <a:moveTo>
                        <a:pt x="18608" y="1"/>
                      </a:moveTo>
                      <a:lnTo>
                        <a:pt x="9450" y="6820"/>
                      </a:lnTo>
                      <a:lnTo>
                        <a:pt x="9450" y="6820"/>
                      </a:lnTo>
                      <a:lnTo>
                        <a:pt x="9377" y="6845"/>
                      </a:lnTo>
                      <a:lnTo>
                        <a:pt x="9304" y="6869"/>
                      </a:lnTo>
                      <a:lnTo>
                        <a:pt x="9304" y="6869"/>
                      </a:lnTo>
                      <a:lnTo>
                        <a:pt x="9231" y="6845"/>
                      </a:lnTo>
                      <a:lnTo>
                        <a:pt x="9158" y="6820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" name="Google Shape;845;p47">
                  <a:extLst>
                    <a:ext uri="{FF2B5EF4-FFF2-40B4-BE49-F238E27FC236}">
                      <a16:creationId xmlns:a16="http://schemas.microsoft.com/office/drawing/2014/main" id="{E13AE1BD-66E1-12F8-E2CA-B18FCBCB7F4C}"/>
                    </a:ext>
                  </a:extLst>
                </p:cNvPr>
                <p:cNvSpPr/>
                <p:nvPr/>
              </p:nvSpPr>
              <p:spPr>
                <a:xfrm>
                  <a:off x="1692666" y="1750550"/>
                  <a:ext cx="278900" cy="1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6" h="4434" fill="none" extrusionOk="0">
                      <a:moveTo>
                        <a:pt x="1" y="4433"/>
                      </a:moveTo>
                      <a:lnTo>
                        <a:pt x="1" y="1"/>
                      </a:lnTo>
                      <a:lnTo>
                        <a:pt x="11155" y="1"/>
                      </a:lnTo>
                      <a:lnTo>
                        <a:pt x="11155" y="4433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" name="Google Shape;846;p47">
                  <a:extLst>
                    <a:ext uri="{FF2B5EF4-FFF2-40B4-BE49-F238E27FC236}">
                      <a16:creationId xmlns:a16="http://schemas.microsoft.com/office/drawing/2014/main" id="{966BABB8-6F82-2DC1-5F64-253F3F7F8229}"/>
                    </a:ext>
                  </a:extLst>
                </p:cNvPr>
                <p:cNvSpPr/>
                <p:nvPr/>
              </p:nvSpPr>
              <p:spPr>
                <a:xfrm>
                  <a:off x="1765141" y="1810225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0" y="0"/>
                      </a:moveTo>
                      <a:lnTo>
                        <a:pt x="5358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" name="Google Shape;847;p47">
                  <a:extLst>
                    <a:ext uri="{FF2B5EF4-FFF2-40B4-BE49-F238E27FC236}">
                      <a16:creationId xmlns:a16="http://schemas.microsoft.com/office/drawing/2014/main" id="{3DAAD864-2218-91E9-F962-0A947A3DFFBF}"/>
                    </a:ext>
                  </a:extLst>
                </p:cNvPr>
                <p:cNvSpPr/>
                <p:nvPr/>
              </p:nvSpPr>
              <p:spPr>
                <a:xfrm>
                  <a:off x="1765141" y="1844325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0" y="0"/>
                      </a:moveTo>
                      <a:lnTo>
                        <a:pt x="5358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" name="Google Shape;848;p47">
                  <a:extLst>
                    <a:ext uri="{FF2B5EF4-FFF2-40B4-BE49-F238E27FC236}">
                      <a16:creationId xmlns:a16="http://schemas.microsoft.com/office/drawing/2014/main" id="{EDE02897-EDCA-1D45-717B-98E7A7855633}"/>
                    </a:ext>
                  </a:extLst>
                </p:cNvPr>
                <p:cNvSpPr/>
                <p:nvPr/>
              </p:nvSpPr>
              <p:spPr>
                <a:xfrm>
                  <a:off x="1765141" y="1878425"/>
                  <a:ext cx="852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" fill="none" extrusionOk="0">
                      <a:moveTo>
                        <a:pt x="0" y="0"/>
                      </a:moveTo>
                      <a:lnTo>
                        <a:pt x="3410" y="0"/>
                      </a:lnTo>
                    </a:path>
                  </a:pathLst>
                </a:custGeom>
                <a:grpFill/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7" name="Google Shape;814;p47">
              <a:extLst>
                <a:ext uri="{FF2B5EF4-FFF2-40B4-BE49-F238E27FC236}">
                  <a16:creationId xmlns:a16="http://schemas.microsoft.com/office/drawing/2014/main" id="{3886E921-8214-7023-193D-E90A86121387}"/>
                </a:ext>
              </a:extLst>
            </p:cNvPr>
            <p:cNvGrpSpPr/>
            <p:nvPr/>
          </p:nvGrpSpPr>
          <p:grpSpPr>
            <a:xfrm>
              <a:off x="1431308" y="3260444"/>
              <a:ext cx="342882" cy="418128"/>
              <a:chOff x="958991" y="929175"/>
              <a:chExt cx="407950" cy="497475"/>
            </a:xfrm>
            <a:grpFill/>
          </p:grpSpPr>
          <p:sp>
            <p:nvSpPr>
              <p:cNvPr id="8" name="Google Shape;815;p47">
                <a:extLst>
                  <a:ext uri="{FF2B5EF4-FFF2-40B4-BE49-F238E27FC236}">
                    <a16:creationId xmlns:a16="http://schemas.microsoft.com/office/drawing/2014/main" id="{AE268163-9E13-C8DC-2025-C35D4EFD2F0D}"/>
                  </a:ext>
                </a:extLst>
              </p:cNvPr>
              <p:cNvSpPr/>
              <p:nvPr/>
            </p:nvSpPr>
            <p:spPr>
              <a:xfrm>
                <a:off x="958991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Google Shape;816;p47">
                <a:extLst>
                  <a:ext uri="{FF2B5EF4-FFF2-40B4-BE49-F238E27FC236}">
                    <a16:creationId xmlns:a16="http://schemas.microsoft.com/office/drawing/2014/main" id="{F110433B-E14D-28C1-1CA5-79AF75E6EF35}"/>
                  </a:ext>
                </a:extLst>
              </p:cNvPr>
              <p:cNvSpPr/>
              <p:nvPr/>
            </p:nvSpPr>
            <p:spPr>
              <a:xfrm>
                <a:off x="989416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817;p47">
                <a:extLst>
                  <a:ext uri="{FF2B5EF4-FFF2-40B4-BE49-F238E27FC236}">
                    <a16:creationId xmlns:a16="http://schemas.microsoft.com/office/drawing/2014/main" id="{7C1DA02F-F4E9-0BC9-0F50-26DCA94E9184}"/>
                  </a:ext>
                </a:extLst>
              </p:cNvPr>
              <p:cNvSpPr/>
              <p:nvPr/>
            </p:nvSpPr>
            <p:spPr>
              <a:xfrm>
                <a:off x="1051541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818;p47">
                <a:extLst>
                  <a:ext uri="{FF2B5EF4-FFF2-40B4-BE49-F238E27FC236}">
                    <a16:creationId xmlns:a16="http://schemas.microsoft.com/office/drawing/2014/main" id="{F086E419-8F0B-FFA1-7255-E4E750500DC4}"/>
                  </a:ext>
                </a:extLst>
              </p:cNvPr>
              <p:cNvSpPr/>
              <p:nvPr/>
            </p:nvSpPr>
            <p:spPr>
              <a:xfrm>
                <a:off x="1051541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819;p47">
                <a:extLst>
                  <a:ext uri="{FF2B5EF4-FFF2-40B4-BE49-F238E27FC236}">
                    <a16:creationId xmlns:a16="http://schemas.microsoft.com/office/drawing/2014/main" id="{61B1F1D6-68E3-FE7B-8772-7447C157B4BF}"/>
                  </a:ext>
                </a:extLst>
              </p:cNvPr>
              <p:cNvSpPr/>
              <p:nvPr/>
            </p:nvSpPr>
            <p:spPr>
              <a:xfrm>
                <a:off x="1051541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820;p47">
                <a:extLst>
                  <a:ext uri="{FF2B5EF4-FFF2-40B4-BE49-F238E27FC236}">
                    <a16:creationId xmlns:a16="http://schemas.microsoft.com/office/drawing/2014/main" id="{01129850-AD82-097E-758F-DF21F6DED3BB}"/>
                  </a:ext>
                </a:extLst>
              </p:cNvPr>
              <p:cNvSpPr/>
              <p:nvPr/>
            </p:nvSpPr>
            <p:spPr>
              <a:xfrm>
                <a:off x="1051541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821;p47">
                <a:extLst>
                  <a:ext uri="{FF2B5EF4-FFF2-40B4-BE49-F238E27FC236}">
                    <a16:creationId xmlns:a16="http://schemas.microsoft.com/office/drawing/2014/main" id="{9400276E-E9A9-72AF-618F-8546B7D8D760}"/>
                  </a:ext>
                </a:extLst>
              </p:cNvPr>
              <p:cNvSpPr/>
              <p:nvPr/>
            </p:nvSpPr>
            <p:spPr>
              <a:xfrm>
                <a:off x="1282891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49" name="Gráfico 48" descr="Transferência com preenchimento sólido">
            <a:extLst>
              <a:ext uri="{FF2B5EF4-FFF2-40B4-BE49-F238E27FC236}">
                <a16:creationId xmlns:a16="http://schemas.microsoft.com/office/drawing/2014/main" id="{5198569B-59D4-0E11-C4AE-3F1C81493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32" y="4554114"/>
            <a:ext cx="664374" cy="664374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02CCA226-831C-B0E5-D63E-FE732CE64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29937" y="4153686"/>
            <a:ext cx="679475" cy="679475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5E896BB-2DB9-D1D1-BC95-746FD3C5584A}"/>
              </a:ext>
            </a:extLst>
          </p:cNvPr>
          <p:cNvSpPr/>
          <p:nvPr/>
        </p:nvSpPr>
        <p:spPr>
          <a:xfrm>
            <a:off x="1925513" y="1122551"/>
            <a:ext cx="8010583" cy="4186698"/>
          </a:xfrm>
          <a:prstGeom prst="roundRect">
            <a:avLst>
              <a:gd name="adj" fmla="val 414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57" name="Imagem 56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9BF501B2-87BC-4710-E8D0-0C47163AD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22" y="1367911"/>
            <a:ext cx="7459116" cy="3610479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9649A0FB-564A-9983-EAC2-A0AB4088D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045" y="4388427"/>
            <a:ext cx="522388" cy="497874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8EBF9573-9190-E9DA-9603-5CAD9EFA216E}"/>
              </a:ext>
            </a:extLst>
          </p:cNvPr>
          <p:cNvSpPr txBox="1"/>
          <p:nvPr/>
        </p:nvSpPr>
        <p:spPr>
          <a:xfrm>
            <a:off x="6116127" y="5466446"/>
            <a:ext cx="3819969" cy="6640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100" dirty="0"/>
              <a:t>A nota final do ITP é obtida por meio de média ponderada, com pesos que variam conforme a existência</a:t>
            </a:r>
          </a:p>
          <a:p>
            <a:r>
              <a:rPr lang="pt-BR" sz="1100" dirty="0"/>
              <a:t>ou não de encaminhamentos por declínio de competência.</a:t>
            </a: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D13D45CB-EE2A-55A4-246A-048DB4AE578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0538" y="5442795"/>
            <a:ext cx="755589" cy="7555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52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6BCC1A-7608-354E-E581-B4DB1838B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eta: para Cima 58">
            <a:extLst>
              <a:ext uri="{FF2B5EF4-FFF2-40B4-BE49-F238E27FC236}">
                <a16:creationId xmlns:a16="http://schemas.microsoft.com/office/drawing/2014/main" id="{99B0B1CA-8CB9-1F72-E2CB-A5008CFDD664}"/>
              </a:ext>
            </a:extLst>
          </p:cNvPr>
          <p:cNvSpPr/>
          <p:nvPr/>
        </p:nvSpPr>
        <p:spPr>
          <a:xfrm>
            <a:off x="9105343" y="2278602"/>
            <a:ext cx="1330669" cy="131684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C0442E-2CDB-990D-EEF8-EDC86E893386}"/>
              </a:ext>
            </a:extLst>
          </p:cNvPr>
          <p:cNvSpPr txBox="1"/>
          <p:nvPr/>
        </p:nvSpPr>
        <p:spPr>
          <a:xfrm>
            <a:off x="982766" y="195913"/>
            <a:ext cx="929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Evolução do ITP – 2018-2025.1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9A92E5-489F-A137-F2E3-A0BFC9FA91D4}"/>
              </a:ext>
            </a:extLst>
          </p:cNvPr>
          <p:cNvSpPr txBox="1"/>
          <p:nvPr/>
        </p:nvSpPr>
        <p:spPr>
          <a:xfrm>
            <a:off x="6773778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imagem</a:t>
            </a:r>
          </a:p>
        </p:txBody>
      </p:sp>
      <p:sp>
        <p:nvSpPr>
          <p:cNvPr id="50" name="Google Shape;158;p19">
            <a:extLst>
              <a:ext uri="{FF2B5EF4-FFF2-40B4-BE49-F238E27FC236}">
                <a16:creationId xmlns:a16="http://schemas.microsoft.com/office/drawing/2014/main" id="{9F3923FB-0412-E2ED-7891-A770C2EDE1F0}"/>
              </a:ext>
            </a:extLst>
          </p:cNvPr>
          <p:cNvSpPr txBox="1">
            <a:spLocks/>
          </p:cNvSpPr>
          <p:nvPr/>
        </p:nvSpPr>
        <p:spPr>
          <a:xfrm>
            <a:off x="1953616" y="1037410"/>
            <a:ext cx="7344207" cy="435698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0" indent="0" algn="just">
              <a:lnSpc>
                <a:spcPct val="114999"/>
              </a:lnSpc>
              <a:buNone/>
            </a:pPr>
            <a:endParaRPr lang="pt-BR" sz="1200" b="1" dirty="0"/>
          </a:p>
          <a:p>
            <a:pPr marL="171450" indent="-171450" algn="just">
              <a:lnSpc>
                <a:spcPct val="114999"/>
              </a:lnSpc>
              <a:buFont typeface="Wingdings" panose="05000000000000000000" pitchFamily="2" charset="2"/>
              <a:buChar char="ü"/>
            </a:pPr>
            <a:endParaRPr lang="en" sz="1200" b="1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8AE829A-1CAB-5BFD-5583-CA8F086FA01E}"/>
              </a:ext>
            </a:extLst>
          </p:cNvPr>
          <p:cNvSpPr/>
          <p:nvPr/>
        </p:nvSpPr>
        <p:spPr>
          <a:xfrm>
            <a:off x="635965" y="1193192"/>
            <a:ext cx="8508035" cy="4484939"/>
          </a:xfrm>
          <a:prstGeom prst="roundRect">
            <a:avLst>
              <a:gd name="adj" fmla="val 414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id="{B8AA3F57-818C-54EE-91F6-C11982474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431695"/>
              </p:ext>
            </p:extLst>
          </p:nvPr>
        </p:nvGraphicFramePr>
        <p:xfrm>
          <a:off x="796098" y="1363474"/>
          <a:ext cx="8187768" cy="418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CaixaDeTexto 57">
            <a:extLst>
              <a:ext uri="{FF2B5EF4-FFF2-40B4-BE49-F238E27FC236}">
                <a16:creationId xmlns:a16="http://schemas.microsoft.com/office/drawing/2014/main" id="{46C45FB3-C6B7-478A-D02D-362FB0200A99}"/>
              </a:ext>
            </a:extLst>
          </p:cNvPr>
          <p:cNvSpPr txBox="1"/>
          <p:nvPr/>
        </p:nvSpPr>
        <p:spPr>
          <a:xfrm>
            <a:off x="9129833" y="2672969"/>
            <a:ext cx="1281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No acumulado: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b="1" dirty="0">
                <a:solidFill>
                  <a:schemeClr val="bg1"/>
                </a:solidFill>
              </a:rPr>
              <a:t>+ 19,26%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82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1223</Words>
  <Application>Microsoft Office PowerPoint</Application>
  <PresentationFormat>Widescreen</PresentationFormat>
  <Paragraphs>280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Miquelin de Oliveira</dc:creator>
  <cp:lastModifiedBy>João Victor Palhuca Braz</cp:lastModifiedBy>
  <cp:revision>8</cp:revision>
  <dcterms:created xsi:type="dcterms:W3CDTF">2025-01-23T13:49:12Z</dcterms:created>
  <dcterms:modified xsi:type="dcterms:W3CDTF">2025-08-20T18:18:59Z</dcterms:modified>
</cp:coreProperties>
</file>