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60" r:id="rId6"/>
    <p:sldId id="263" r:id="rId7"/>
    <p:sldId id="264" r:id="rId8"/>
    <p:sldId id="266" r:id="rId9"/>
    <p:sldId id="271" r:id="rId10"/>
    <p:sldId id="27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FAF65-D91A-9C37-3CCF-ED4914E33DD0}" v="2202" dt="2025-08-19T20:25:22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64C02-8015-4A39-8DF4-601E9037A26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30256A5-82EB-4822-A2D4-6FB283F1FDDE}">
      <dgm:prSet phldrT="[Texto]" phldr="0"/>
      <dgm:spPr/>
      <dgm:t>
        <a:bodyPr/>
        <a:lstStyle/>
        <a:p>
          <a:pPr algn="ctr">
            <a:lnSpc>
              <a:spcPct val="90000"/>
            </a:lnSpc>
          </a:pPr>
          <a:r>
            <a:rPr lang="pt-BR" sz="4500" dirty="0">
              <a:latin typeface="Calibri" panose="020F0502020204030204"/>
              <a:ea typeface="+mn-ea"/>
              <a:cs typeface="+mn-cs"/>
            </a:rPr>
            <a:t>PMDATA</a:t>
          </a:r>
        </a:p>
      </dgm:t>
    </dgm:pt>
    <dgm:pt modelId="{321AF1A6-77CC-47B6-81D9-605DDDA13566}" type="parTrans" cxnId="{86886223-5440-4D66-A225-3813214E2B3E}">
      <dgm:prSet/>
      <dgm:spPr/>
      <dgm:t>
        <a:bodyPr/>
        <a:lstStyle/>
        <a:p>
          <a:endParaRPr lang="pt-BR"/>
        </a:p>
      </dgm:t>
    </dgm:pt>
    <dgm:pt modelId="{16F72F78-D183-422E-AB4F-A1673C57F276}" type="sibTrans" cxnId="{86886223-5440-4D66-A225-3813214E2B3E}">
      <dgm:prSet/>
      <dgm:spPr/>
      <dgm:t>
        <a:bodyPr/>
        <a:lstStyle/>
        <a:p>
          <a:endParaRPr lang="pt-BR"/>
        </a:p>
      </dgm:t>
    </dgm:pt>
    <dgm:pt modelId="{53587584-82A5-4AB4-B22D-4E5D2C6C787E}">
      <dgm:prSet phldrT="[Texto]" phldr="0"/>
      <dgm:spPr/>
      <dgm:t>
        <a:bodyPr/>
        <a:lstStyle/>
        <a:p>
          <a:pPr algn="ctr">
            <a:lnSpc>
              <a:spcPct val="90000"/>
            </a:lnSpc>
          </a:pPr>
          <a:r>
            <a:rPr lang="pt-BR" sz="4500" dirty="0">
              <a:latin typeface="Calibri" panose="020F0502020204030204"/>
              <a:ea typeface="+mn-ea"/>
              <a:cs typeface="+mn-cs"/>
            </a:rPr>
            <a:t>CMBD</a:t>
          </a:r>
        </a:p>
      </dgm:t>
    </dgm:pt>
    <dgm:pt modelId="{BE45ADE1-5FBA-4387-AA61-6A5051A5D050}" type="parTrans" cxnId="{0AF64A73-1A34-4C54-83C6-CA95C1DC04E9}">
      <dgm:prSet/>
      <dgm:spPr/>
      <dgm:t>
        <a:bodyPr/>
        <a:lstStyle/>
        <a:p>
          <a:endParaRPr lang="pt-BR"/>
        </a:p>
      </dgm:t>
    </dgm:pt>
    <dgm:pt modelId="{6F05A6B9-EF48-4D61-A7B0-22C52AC78450}" type="sibTrans" cxnId="{0AF64A73-1A34-4C54-83C6-CA95C1DC04E9}">
      <dgm:prSet/>
      <dgm:spPr/>
      <dgm:t>
        <a:bodyPr/>
        <a:lstStyle/>
        <a:p>
          <a:endParaRPr lang="pt-BR"/>
        </a:p>
      </dgm:t>
    </dgm:pt>
    <dgm:pt modelId="{EF3D860A-0DE4-4334-A155-6D43BADF55DD}">
      <dgm:prSet phldrT="[Texto]" phldr="0"/>
      <dgm:spPr/>
      <dgm:t>
        <a:bodyPr/>
        <a:lstStyle/>
        <a:p>
          <a:pPr algn="ctr">
            <a:lnSpc>
              <a:spcPct val="90000"/>
            </a:lnSpc>
          </a:pPr>
          <a:r>
            <a:rPr lang="pt-BR" sz="4500" dirty="0">
              <a:latin typeface="Calibri"/>
              <a:ea typeface="+mn-ea"/>
              <a:cs typeface="+mn-cs"/>
            </a:rPr>
            <a:t>PSTDA</a:t>
          </a:r>
        </a:p>
      </dgm:t>
    </dgm:pt>
    <dgm:pt modelId="{0997ED29-0884-4EC3-9AE7-294053A9E256}" type="parTrans" cxnId="{A35C492E-1680-4D29-A2D1-9C9C1BD4E60B}">
      <dgm:prSet/>
      <dgm:spPr/>
      <dgm:t>
        <a:bodyPr/>
        <a:lstStyle/>
        <a:p>
          <a:endParaRPr lang="pt-BR"/>
        </a:p>
      </dgm:t>
    </dgm:pt>
    <dgm:pt modelId="{48F8ED9D-1B17-4A5A-8FFC-E9D59716CAE0}" type="sibTrans" cxnId="{A35C492E-1680-4D29-A2D1-9C9C1BD4E60B}">
      <dgm:prSet/>
      <dgm:spPr/>
      <dgm:t>
        <a:bodyPr/>
        <a:lstStyle/>
        <a:p>
          <a:endParaRPr lang="pt-BR"/>
        </a:p>
      </dgm:t>
    </dgm:pt>
    <dgm:pt modelId="{61C0463E-CD95-4042-822F-2E3977846EC3}" type="pres">
      <dgm:prSet presAssocID="{15564C02-8015-4A39-8DF4-601E9037A2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4846F7-13DC-4BA0-B11B-BE2ED8878E81}" type="pres">
      <dgm:prSet presAssocID="{530256A5-82EB-4822-A2D4-6FB283F1FDDE}" presName="hierRoot1" presStyleCnt="0">
        <dgm:presLayoutVars>
          <dgm:hierBranch val="init"/>
        </dgm:presLayoutVars>
      </dgm:prSet>
      <dgm:spPr/>
    </dgm:pt>
    <dgm:pt modelId="{2A66C653-FC7E-4C0E-9EF0-58C6BA3856B8}" type="pres">
      <dgm:prSet presAssocID="{530256A5-82EB-4822-A2D4-6FB283F1FDDE}" presName="rootComposite1" presStyleCnt="0"/>
      <dgm:spPr/>
    </dgm:pt>
    <dgm:pt modelId="{2BA00FDB-AF28-4BDC-BAE5-59238CF45E76}" type="pres">
      <dgm:prSet presAssocID="{530256A5-82EB-4822-A2D4-6FB283F1FDDE}" presName="rootText1" presStyleLbl="node0" presStyleIdx="0" presStyleCnt="1">
        <dgm:presLayoutVars>
          <dgm:chPref val="3"/>
        </dgm:presLayoutVars>
      </dgm:prSet>
      <dgm:spPr/>
    </dgm:pt>
    <dgm:pt modelId="{E9FBF0EC-542B-4BA5-AFB5-9BF56ED58F41}" type="pres">
      <dgm:prSet presAssocID="{530256A5-82EB-4822-A2D4-6FB283F1FDDE}" presName="rootConnector1" presStyleLbl="node1" presStyleIdx="0" presStyleCnt="0"/>
      <dgm:spPr/>
    </dgm:pt>
    <dgm:pt modelId="{78F54A61-27C4-40F5-8FDA-EC6DEA9C2C50}" type="pres">
      <dgm:prSet presAssocID="{530256A5-82EB-4822-A2D4-6FB283F1FDDE}" presName="hierChild2" presStyleCnt="0"/>
      <dgm:spPr/>
    </dgm:pt>
    <dgm:pt modelId="{D84229A9-3E30-4A04-8B1B-4C8D061CB313}" type="pres">
      <dgm:prSet presAssocID="{BE45ADE1-5FBA-4387-AA61-6A5051A5D050}" presName="Name37" presStyleLbl="parChTrans1D2" presStyleIdx="0" presStyleCnt="2"/>
      <dgm:spPr/>
    </dgm:pt>
    <dgm:pt modelId="{088A8222-EA4F-4824-87DE-36B6831CC59E}" type="pres">
      <dgm:prSet presAssocID="{53587584-82A5-4AB4-B22D-4E5D2C6C787E}" presName="hierRoot2" presStyleCnt="0">
        <dgm:presLayoutVars>
          <dgm:hierBranch val="init"/>
        </dgm:presLayoutVars>
      </dgm:prSet>
      <dgm:spPr/>
    </dgm:pt>
    <dgm:pt modelId="{65C2AD4E-FA7F-4911-A0D2-0D5B93C11D8A}" type="pres">
      <dgm:prSet presAssocID="{53587584-82A5-4AB4-B22D-4E5D2C6C787E}" presName="rootComposite" presStyleCnt="0"/>
      <dgm:spPr/>
    </dgm:pt>
    <dgm:pt modelId="{84112C93-DF3F-480E-8353-317C0710A46D}" type="pres">
      <dgm:prSet presAssocID="{53587584-82A5-4AB4-B22D-4E5D2C6C787E}" presName="rootText" presStyleLbl="node2" presStyleIdx="0" presStyleCnt="2">
        <dgm:presLayoutVars>
          <dgm:chPref val="3"/>
        </dgm:presLayoutVars>
      </dgm:prSet>
      <dgm:spPr/>
    </dgm:pt>
    <dgm:pt modelId="{AB6BD95D-850C-4AFC-B61F-F9DCD62759A5}" type="pres">
      <dgm:prSet presAssocID="{53587584-82A5-4AB4-B22D-4E5D2C6C787E}" presName="rootConnector" presStyleLbl="node2" presStyleIdx="0" presStyleCnt="2"/>
      <dgm:spPr/>
    </dgm:pt>
    <dgm:pt modelId="{BC935740-48E4-4778-9B26-089848DE919B}" type="pres">
      <dgm:prSet presAssocID="{53587584-82A5-4AB4-B22D-4E5D2C6C787E}" presName="hierChild4" presStyleCnt="0"/>
      <dgm:spPr/>
    </dgm:pt>
    <dgm:pt modelId="{78C75CA4-18D3-4A6F-B97F-7C9716890483}" type="pres">
      <dgm:prSet presAssocID="{53587584-82A5-4AB4-B22D-4E5D2C6C787E}" presName="hierChild5" presStyleCnt="0"/>
      <dgm:spPr/>
    </dgm:pt>
    <dgm:pt modelId="{B9F4D2E7-B102-4EDC-820B-EFC49C5EE333}" type="pres">
      <dgm:prSet presAssocID="{0997ED29-0884-4EC3-9AE7-294053A9E256}" presName="Name37" presStyleLbl="parChTrans1D2" presStyleIdx="1" presStyleCnt="2"/>
      <dgm:spPr/>
    </dgm:pt>
    <dgm:pt modelId="{8F6A1C7F-171D-4881-9CB6-038293A0B257}" type="pres">
      <dgm:prSet presAssocID="{EF3D860A-0DE4-4334-A155-6D43BADF55DD}" presName="hierRoot2" presStyleCnt="0">
        <dgm:presLayoutVars>
          <dgm:hierBranch val="init"/>
        </dgm:presLayoutVars>
      </dgm:prSet>
      <dgm:spPr/>
    </dgm:pt>
    <dgm:pt modelId="{287FFA45-F353-4469-98CA-3B2637D36E3D}" type="pres">
      <dgm:prSet presAssocID="{EF3D860A-0DE4-4334-A155-6D43BADF55DD}" presName="rootComposite" presStyleCnt="0"/>
      <dgm:spPr/>
    </dgm:pt>
    <dgm:pt modelId="{F8D06FD1-D8EB-4DE9-AD34-005982AE6934}" type="pres">
      <dgm:prSet presAssocID="{EF3D860A-0DE4-4334-A155-6D43BADF55DD}" presName="rootText" presStyleLbl="node2" presStyleIdx="1" presStyleCnt="2">
        <dgm:presLayoutVars>
          <dgm:chPref val="3"/>
        </dgm:presLayoutVars>
      </dgm:prSet>
      <dgm:spPr/>
    </dgm:pt>
    <dgm:pt modelId="{8E961F77-DB58-4B8F-885D-3884E06D8E01}" type="pres">
      <dgm:prSet presAssocID="{EF3D860A-0DE4-4334-A155-6D43BADF55DD}" presName="rootConnector" presStyleLbl="node2" presStyleIdx="1" presStyleCnt="2"/>
      <dgm:spPr/>
    </dgm:pt>
    <dgm:pt modelId="{91725C5C-7E99-4EC0-B7FF-07974ED99F79}" type="pres">
      <dgm:prSet presAssocID="{EF3D860A-0DE4-4334-A155-6D43BADF55DD}" presName="hierChild4" presStyleCnt="0"/>
      <dgm:spPr/>
    </dgm:pt>
    <dgm:pt modelId="{2A051A3D-93A9-4F49-A6A5-165F6ACC6159}" type="pres">
      <dgm:prSet presAssocID="{EF3D860A-0DE4-4334-A155-6D43BADF55DD}" presName="hierChild5" presStyleCnt="0"/>
      <dgm:spPr/>
    </dgm:pt>
    <dgm:pt modelId="{0769181C-345D-47ED-ACBB-4651E5095488}" type="pres">
      <dgm:prSet presAssocID="{530256A5-82EB-4822-A2D4-6FB283F1FDDE}" presName="hierChild3" presStyleCnt="0"/>
      <dgm:spPr/>
    </dgm:pt>
  </dgm:ptLst>
  <dgm:cxnLst>
    <dgm:cxn modelId="{B98A710B-B432-4369-B038-694DC992DF27}" type="presOf" srcId="{BE45ADE1-5FBA-4387-AA61-6A5051A5D050}" destId="{D84229A9-3E30-4A04-8B1B-4C8D061CB313}" srcOrd="0" destOrd="0" presId="urn:microsoft.com/office/officeart/2005/8/layout/orgChart1"/>
    <dgm:cxn modelId="{3C101010-9D45-4D0C-A571-D80A06403AE4}" type="presOf" srcId="{EF3D860A-0DE4-4334-A155-6D43BADF55DD}" destId="{F8D06FD1-D8EB-4DE9-AD34-005982AE6934}" srcOrd="0" destOrd="0" presId="urn:microsoft.com/office/officeart/2005/8/layout/orgChart1"/>
    <dgm:cxn modelId="{9D020518-3B4F-4CA0-AF07-8172D8E4A009}" type="presOf" srcId="{EF3D860A-0DE4-4334-A155-6D43BADF55DD}" destId="{8E961F77-DB58-4B8F-885D-3884E06D8E01}" srcOrd="1" destOrd="0" presId="urn:microsoft.com/office/officeart/2005/8/layout/orgChart1"/>
    <dgm:cxn modelId="{86886223-5440-4D66-A225-3813214E2B3E}" srcId="{15564C02-8015-4A39-8DF4-601E9037A260}" destId="{530256A5-82EB-4822-A2D4-6FB283F1FDDE}" srcOrd="0" destOrd="0" parTransId="{321AF1A6-77CC-47B6-81D9-605DDDA13566}" sibTransId="{16F72F78-D183-422E-AB4F-A1673C57F276}"/>
    <dgm:cxn modelId="{A35C492E-1680-4D29-A2D1-9C9C1BD4E60B}" srcId="{530256A5-82EB-4822-A2D4-6FB283F1FDDE}" destId="{EF3D860A-0DE4-4334-A155-6D43BADF55DD}" srcOrd="1" destOrd="0" parTransId="{0997ED29-0884-4EC3-9AE7-294053A9E256}" sibTransId="{48F8ED9D-1B17-4A5A-8FFC-E9D59716CAE0}"/>
    <dgm:cxn modelId="{E7E54162-9216-4CDB-8FA9-218502E21E2E}" type="presOf" srcId="{15564C02-8015-4A39-8DF4-601E9037A260}" destId="{61C0463E-CD95-4042-822F-2E3977846EC3}" srcOrd="0" destOrd="0" presId="urn:microsoft.com/office/officeart/2005/8/layout/orgChart1"/>
    <dgm:cxn modelId="{F7C28448-52C6-40DE-BAFC-ADC7FDC27EE8}" type="presOf" srcId="{53587584-82A5-4AB4-B22D-4E5D2C6C787E}" destId="{AB6BD95D-850C-4AFC-B61F-F9DCD62759A5}" srcOrd="1" destOrd="0" presId="urn:microsoft.com/office/officeart/2005/8/layout/orgChart1"/>
    <dgm:cxn modelId="{0AF64A73-1A34-4C54-83C6-CA95C1DC04E9}" srcId="{530256A5-82EB-4822-A2D4-6FB283F1FDDE}" destId="{53587584-82A5-4AB4-B22D-4E5D2C6C787E}" srcOrd="0" destOrd="0" parTransId="{BE45ADE1-5FBA-4387-AA61-6A5051A5D050}" sibTransId="{6F05A6B9-EF48-4D61-A7B0-22C52AC78450}"/>
    <dgm:cxn modelId="{0F37F27E-4BAF-49D1-8920-A530393BF348}" type="presOf" srcId="{530256A5-82EB-4822-A2D4-6FB283F1FDDE}" destId="{E9FBF0EC-542B-4BA5-AFB5-9BF56ED58F41}" srcOrd="1" destOrd="0" presId="urn:microsoft.com/office/officeart/2005/8/layout/orgChart1"/>
    <dgm:cxn modelId="{58116F8C-D0C0-480E-AE6F-0E6D7B193ECC}" type="presOf" srcId="{53587584-82A5-4AB4-B22D-4E5D2C6C787E}" destId="{84112C93-DF3F-480E-8353-317C0710A46D}" srcOrd="0" destOrd="0" presId="urn:microsoft.com/office/officeart/2005/8/layout/orgChart1"/>
    <dgm:cxn modelId="{54B27194-F774-484C-A76B-6CEB865B6C54}" type="presOf" srcId="{530256A5-82EB-4822-A2D4-6FB283F1FDDE}" destId="{2BA00FDB-AF28-4BDC-BAE5-59238CF45E76}" srcOrd="0" destOrd="0" presId="urn:microsoft.com/office/officeart/2005/8/layout/orgChart1"/>
    <dgm:cxn modelId="{703A28C4-DCFA-4E6A-9626-860A556A1D3F}" type="presOf" srcId="{0997ED29-0884-4EC3-9AE7-294053A9E256}" destId="{B9F4D2E7-B102-4EDC-820B-EFC49C5EE333}" srcOrd="0" destOrd="0" presId="urn:microsoft.com/office/officeart/2005/8/layout/orgChart1"/>
    <dgm:cxn modelId="{A8EFC975-832A-491C-9E09-BFE824E0C55B}" type="presParOf" srcId="{61C0463E-CD95-4042-822F-2E3977846EC3}" destId="{D54846F7-13DC-4BA0-B11B-BE2ED8878E81}" srcOrd="0" destOrd="0" presId="urn:microsoft.com/office/officeart/2005/8/layout/orgChart1"/>
    <dgm:cxn modelId="{E14C6F8F-A54F-482F-B77A-8788A6E0521B}" type="presParOf" srcId="{D54846F7-13DC-4BA0-B11B-BE2ED8878E81}" destId="{2A66C653-FC7E-4C0E-9EF0-58C6BA3856B8}" srcOrd="0" destOrd="0" presId="urn:microsoft.com/office/officeart/2005/8/layout/orgChart1"/>
    <dgm:cxn modelId="{31487B6C-341D-4647-92A2-0075A85AD354}" type="presParOf" srcId="{2A66C653-FC7E-4C0E-9EF0-58C6BA3856B8}" destId="{2BA00FDB-AF28-4BDC-BAE5-59238CF45E76}" srcOrd="0" destOrd="0" presId="urn:microsoft.com/office/officeart/2005/8/layout/orgChart1"/>
    <dgm:cxn modelId="{87173B8D-CA09-4B3F-A74D-430A67FB7168}" type="presParOf" srcId="{2A66C653-FC7E-4C0E-9EF0-58C6BA3856B8}" destId="{E9FBF0EC-542B-4BA5-AFB5-9BF56ED58F41}" srcOrd="1" destOrd="0" presId="urn:microsoft.com/office/officeart/2005/8/layout/orgChart1"/>
    <dgm:cxn modelId="{8D21AFDA-C984-4021-9FAB-0C53F87DA6B4}" type="presParOf" srcId="{D54846F7-13DC-4BA0-B11B-BE2ED8878E81}" destId="{78F54A61-27C4-40F5-8FDA-EC6DEA9C2C50}" srcOrd="1" destOrd="0" presId="urn:microsoft.com/office/officeart/2005/8/layout/orgChart1"/>
    <dgm:cxn modelId="{10CBDE84-3B7F-4204-8204-1DDF69E503B5}" type="presParOf" srcId="{78F54A61-27C4-40F5-8FDA-EC6DEA9C2C50}" destId="{D84229A9-3E30-4A04-8B1B-4C8D061CB313}" srcOrd="0" destOrd="0" presId="urn:microsoft.com/office/officeart/2005/8/layout/orgChart1"/>
    <dgm:cxn modelId="{246E97AA-D0D1-4ACE-AC1C-8B51C4701C37}" type="presParOf" srcId="{78F54A61-27C4-40F5-8FDA-EC6DEA9C2C50}" destId="{088A8222-EA4F-4824-87DE-36B6831CC59E}" srcOrd="1" destOrd="0" presId="urn:microsoft.com/office/officeart/2005/8/layout/orgChart1"/>
    <dgm:cxn modelId="{75AD2E8E-782E-4899-8FBB-87EE3D7F5DF7}" type="presParOf" srcId="{088A8222-EA4F-4824-87DE-36B6831CC59E}" destId="{65C2AD4E-FA7F-4911-A0D2-0D5B93C11D8A}" srcOrd="0" destOrd="0" presId="urn:microsoft.com/office/officeart/2005/8/layout/orgChart1"/>
    <dgm:cxn modelId="{D7690D22-99FF-401A-A205-6B30708537A7}" type="presParOf" srcId="{65C2AD4E-FA7F-4911-A0D2-0D5B93C11D8A}" destId="{84112C93-DF3F-480E-8353-317C0710A46D}" srcOrd="0" destOrd="0" presId="urn:microsoft.com/office/officeart/2005/8/layout/orgChart1"/>
    <dgm:cxn modelId="{257595B7-3202-4AEE-87D3-40A789B4A8E9}" type="presParOf" srcId="{65C2AD4E-FA7F-4911-A0D2-0D5B93C11D8A}" destId="{AB6BD95D-850C-4AFC-B61F-F9DCD62759A5}" srcOrd="1" destOrd="0" presId="urn:microsoft.com/office/officeart/2005/8/layout/orgChart1"/>
    <dgm:cxn modelId="{707858F6-CEC8-4DD1-9128-C1F2FEFD9A4B}" type="presParOf" srcId="{088A8222-EA4F-4824-87DE-36B6831CC59E}" destId="{BC935740-48E4-4778-9B26-089848DE919B}" srcOrd="1" destOrd="0" presId="urn:microsoft.com/office/officeart/2005/8/layout/orgChart1"/>
    <dgm:cxn modelId="{3ABD31E7-8872-4A66-8F00-85E5685C223A}" type="presParOf" srcId="{088A8222-EA4F-4824-87DE-36B6831CC59E}" destId="{78C75CA4-18D3-4A6F-B97F-7C9716890483}" srcOrd="2" destOrd="0" presId="urn:microsoft.com/office/officeart/2005/8/layout/orgChart1"/>
    <dgm:cxn modelId="{AB68322F-84C5-4781-8DC5-1A490DA712AD}" type="presParOf" srcId="{78F54A61-27C4-40F5-8FDA-EC6DEA9C2C50}" destId="{B9F4D2E7-B102-4EDC-820B-EFC49C5EE333}" srcOrd="2" destOrd="0" presId="urn:microsoft.com/office/officeart/2005/8/layout/orgChart1"/>
    <dgm:cxn modelId="{D0AA4D6F-853C-4D4F-9D4E-32F2B605C6FF}" type="presParOf" srcId="{78F54A61-27C4-40F5-8FDA-EC6DEA9C2C50}" destId="{8F6A1C7F-171D-4881-9CB6-038293A0B257}" srcOrd="3" destOrd="0" presId="urn:microsoft.com/office/officeart/2005/8/layout/orgChart1"/>
    <dgm:cxn modelId="{D259C78C-FD79-4EE2-84CD-6EA3F828FBFF}" type="presParOf" srcId="{8F6A1C7F-171D-4881-9CB6-038293A0B257}" destId="{287FFA45-F353-4469-98CA-3B2637D36E3D}" srcOrd="0" destOrd="0" presId="urn:microsoft.com/office/officeart/2005/8/layout/orgChart1"/>
    <dgm:cxn modelId="{15A61462-4A78-4147-852A-2D0BAC669ECB}" type="presParOf" srcId="{287FFA45-F353-4469-98CA-3B2637D36E3D}" destId="{F8D06FD1-D8EB-4DE9-AD34-005982AE6934}" srcOrd="0" destOrd="0" presId="urn:microsoft.com/office/officeart/2005/8/layout/orgChart1"/>
    <dgm:cxn modelId="{89E883F9-BAA1-41A0-90E0-CDEAB0DE46AE}" type="presParOf" srcId="{287FFA45-F353-4469-98CA-3B2637D36E3D}" destId="{8E961F77-DB58-4B8F-885D-3884E06D8E01}" srcOrd="1" destOrd="0" presId="urn:microsoft.com/office/officeart/2005/8/layout/orgChart1"/>
    <dgm:cxn modelId="{D41CAB80-2E86-4F86-88FC-F1E45CF5D3D8}" type="presParOf" srcId="{8F6A1C7F-171D-4881-9CB6-038293A0B257}" destId="{91725C5C-7E99-4EC0-B7FF-07974ED99F79}" srcOrd="1" destOrd="0" presId="urn:microsoft.com/office/officeart/2005/8/layout/orgChart1"/>
    <dgm:cxn modelId="{AD6A6F12-3E22-4B99-A6D1-FB40144BCE22}" type="presParOf" srcId="{8F6A1C7F-171D-4881-9CB6-038293A0B257}" destId="{2A051A3D-93A9-4F49-A6A5-165F6ACC6159}" srcOrd="2" destOrd="0" presId="urn:microsoft.com/office/officeart/2005/8/layout/orgChart1"/>
    <dgm:cxn modelId="{BDE9280F-45BF-47DD-895E-8C637BA94D3B}" type="presParOf" srcId="{D54846F7-13DC-4BA0-B11B-BE2ED8878E81}" destId="{0769181C-345D-47ED-ACBB-4651E50954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082BF-8589-48B4-AFD1-7A8CB24BBBF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1A6DAD5-7496-4D30-BA5B-A0D96DDF8207}">
      <dgm:prSet phldrT="[Texto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pt-BR" sz="18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Indicador de Dados Abertos - IDA</a:t>
          </a:r>
        </a:p>
      </dgm:t>
    </dgm:pt>
    <dgm:pt modelId="{25478F4C-55AD-4986-8A69-B67090816CB7}" type="parTrans" cxnId="{53E34A6E-5F97-41D3-9054-A0A17F908F10}">
      <dgm:prSet/>
      <dgm:spPr/>
      <dgm:t>
        <a:bodyPr/>
        <a:lstStyle/>
        <a:p>
          <a:endParaRPr lang="pt-BR"/>
        </a:p>
      </dgm:t>
    </dgm:pt>
    <dgm:pt modelId="{5638360C-7B7B-4E07-8884-31036336B591}" type="sibTrans" cxnId="{53E34A6E-5F97-41D3-9054-A0A17F908F10}">
      <dgm:prSet/>
      <dgm:spPr/>
      <dgm:t>
        <a:bodyPr/>
        <a:lstStyle/>
        <a:p>
          <a:endParaRPr lang="pt-BR"/>
        </a:p>
      </dgm:t>
    </dgm:pt>
    <dgm:pt modelId="{C666F1C5-74C5-4812-AFA8-5CEBA20D92E9}">
      <dgm:prSet phldrT="[Texto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pt-BR" sz="18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Governança em abertura de dados – GA (50% nota)</a:t>
          </a:r>
        </a:p>
      </dgm:t>
    </dgm:pt>
    <dgm:pt modelId="{A2F4F4A7-42DB-439E-BA83-071409CC4817}" type="parTrans" cxnId="{6EB21479-2E72-4D26-9913-8852DEAC42B6}">
      <dgm:prSet/>
      <dgm:spPr/>
      <dgm:t>
        <a:bodyPr/>
        <a:lstStyle/>
        <a:p>
          <a:endParaRPr lang="pt-BR"/>
        </a:p>
      </dgm:t>
    </dgm:pt>
    <dgm:pt modelId="{DF801715-2B11-4DAC-BED3-437812776BD1}" type="sibTrans" cxnId="{6EB21479-2E72-4D26-9913-8852DEAC42B6}">
      <dgm:prSet/>
      <dgm:spPr/>
      <dgm:t>
        <a:bodyPr/>
        <a:lstStyle/>
        <a:p>
          <a:endParaRPr lang="pt-BR"/>
        </a:p>
      </dgm:t>
    </dgm:pt>
    <dgm:pt modelId="{8B9E0E19-F8D6-4FC3-B3CF-C512687E0FCE}">
      <dgm:prSet phldrT="[Texto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pt-BR" sz="18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Grau de Maturidade no Uso do Portal de Dados Abertos – GM (50% nota) </a:t>
          </a:r>
        </a:p>
      </dgm:t>
    </dgm:pt>
    <dgm:pt modelId="{E90F0F5C-B1BA-45FF-9E76-64C6AFF2D89E}" type="parTrans" cxnId="{7B7D9154-074B-4A33-BC41-3324E8D998AA}">
      <dgm:prSet/>
      <dgm:spPr/>
      <dgm:t>
        <a:bodyPr/>
        <a:lstStyle/>
        <a:p>
          <a:endParaRPr lang="pt-BR"/>
        </a:p>
      </dgm:t>
    </dgm:pt>
    <dgm:pt modelId="{2D3F3BA0-82F5-462D-8C16-3ADA6A508281}" type="sibTrans" cxnId="{7B7D9154-074B-4A33-BC41-3324E8D998AA}">
      <dgm:prSet/>
      <dgm:spPr/>
      <dgm:t>
        <a:bodyPr/>
        <a:lstStyle/>
        <a:p>
          <a:endParaRPr lang="pt-BR"/>
        </a:p>
      </dgm:t>
    </dgm:pt>
    <dgm:pt modelId="{95355373-F98C-4966-A328-313D0E337671}" type="pres">
      <dgm:prSet presAssocID="{1BE082BF-8589-48B4-AFD1-7A8CB24BBB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FC030B-4124-45BB-AA6B-6A3BD19A1F63}" type="pres">
      <dgm:prSet presAssocID="{C1A6DAD5-7496-4D30-BA5B-A0D96DDF8207}" presName="root1" presStyleCnt="0"/>
      <dgm:spPr/>
    </dgm:pt>
    <dgm:pt modelId="{9D57A080-9E7B-4381-BACC-EF59517A0C77}" type="pres">
      <dgm:prSet presAssocID="{C1A6DAD5-7496-4D30-BA5B-A0D96DDF8207}" presName="LevelOneTextNode" presStyleLbl="node0" presStyleIdx="0" presStyleCnt="1">
        <dgm:presLayoutVars>
          <dgm:chPref val="3"/>
        </dgm:presLayoutVars>
      </dgm:prSet>
      <dgm:spPr/>
    </dgm:pt>
    <dgm:pt modelId="{E5BE0D0D-9C53-4C97-B3A2-6FE62A6E239B}" type="pres">
      <dgm:prSet presAssocID="{C1A6DAD5-7496-4D30-BA5B-A0D96DDF8207}" presName="level2hierChild" presStyleCnt="0"/>
      <dgm:spPr/>
    </dgm:pt>
    <dgm:pt modelId="{7EA1372B-EF05-43B0-B50D-98BBCBDE11F0}" type="pres">
      <dgm:prSet presAssocID="{A2F4F4A7-42DB-439E-BA83-071409CC4817}" presName="conn2-1" presStyleLbl="parChTrans1D2" presStyleIdx="0" presStyleCnt="2"/>
      <dgm:spPr/>
    </dgm:pt>
    <dgm:pt modelId="{D19D6591-ACE9-4FB7-9033-F11FA596C2A7}" type="pres">
      <dgm:prSet presAssocID="{A2F4F4A7-42DB-439E-BA83-071409CC4817}" presName="connTx" presStyleLbl="parChTrans1D2" presStyleIdx="0" presStyleCnt="2"/>
      <dgm:spPr/>
    </dgm:pt>
    <dgm:pt modelId="{B8C7EB42-945F-4C51-8AF0-A711E4D17760}" type="pres">
      <dgm:prSet presAssocID="{C666F1C5-74C5-4812-AFA8-5CEBA20D92E9}" presName="root2" presStyleCnt="0"/>
      <dgm:spPr/>
    </dgm:pt>
    <dgm:pt modelId="{B068C0F0-4AF5-4690-A98F-1D3CA2CB6C5A}" type="pres">
      <dgm:prSet presAssocID="{C666F1C5-74C5-4812-AFA8-5CEBA20D92E9}" presName="LevelTwoTextNode" presStyleLbl="node2" presStyleIdx="0" presStyleCnt="2">
        <dgm:presLayoutVars>
          <dgm:chPref val="3"/>
        </dgm:presLayoutVars>
      </dgm:prSet>
      <dgm:spPr/>
    </dgm:pt>
    <dgm:pt modelId="{7B9D4FF2-062A-4C5A-B2BE-AAE4B4F16495}" type="pres">
      <dgm:prSet presAssocID="{C666F1C5-74C5-4812-AFA8-5CEBA20D92E9}" presName="level3hierChild" presStyleCnt="0"/>
      <dgm:spPr/>
    </dgm:pt>
    <dgm:pt modelId="{DA881695-B9C4-4EE1-B850-FDA0AA15D86B}" type="pres">
      <dgm:prSet presAssocID="{E90F0F5C-B1BA-45FF-9E76-64C6AFF2D89E}" presName="conn2-1" presStyleLbl="parChTrans1D2" presStyleIdx="1" presStyleCnt="2"/>
      <dgm:spPr/>
    </dgm:pt>
    <dgm:pt modelId="{F4679553-7EE9-4401-834D-4AA0567D5BF6}" type="pres">
      <dgm:prSet presAssocID="{E90F0F5C-B1BA-45FF-9E76-64C6AFF2D89E}" presName="connTx" presStyleLbl="parChTrans1D2" presStyleIdx="1" presStyleCnt="2"/>
      <dgm:spPr/>
    </dgm:pt>
    <dgm:pt modelId="{A1F46D77-86BF-4B25-BFC0-8EA19EFF31B9}" type="pres">
      <dgm:prSet presAssocID="{8B9E0E19-F8D6-4FC3-B3CF-C512687E0FCE}" presName="root2" presStyleCnt="0"/>
      <dgm:spPr/>
    </dgm:pt>
    <dgm:pt modelId="{CE54FA23-8128-4D2C-9B63-E434DA4C6EC1}" type="pres">
      <dgm:prSet presAssocID="{8B9E0E19-F8D6-4FC3-B3CF-C512687E0FCE}" presName="LevelTwoTextNode" presStyleLbl="node2" presStyleIdx="1" presStyleCnt="2">
        <dgm:presLayoutVars>
          <dgm:chPref val="3"/>
        </dgm:presLayoutVars>
      </dgm:prSet>
      <dgm:spPr/>
    </dgm:pt>
    <dgm:pt modelId="{235A1599-5034-4A1B-9D9D-9D7055F6508A}" type="pres">
      <dgm:prSet presAssocID="{8B9E0E19-F8D6-4FC3-B3CF-C512687E0FCE}" presName="level3hierChild" presStyleCnt="0"/>
      <dgm:spPr/>
    </dgm:pt>
  </dgm:ptLst>
  <dgm:cxnLst>
    <dgm:cxn modelId="{78802119-D6AE-4034-924D-528345061425}" type="presOf" srcId="{8B9E0E19-F8D6-4FC3-B3CF-C512687E0FCE}" destId="{CE54FA23-8128-4D2C-9B63-E434DA4C6EC1}" srcOrd="0" destOrd="0" presId="urn:microsoft.com/office/officeart/2005/8/layout/hierarchy2"/>
    <dgm:cxn modelId="{03A2FD2D-88E6-4B20-9693-3895E9847C7F}" type="presOf" srcId="{A2F4F4A7-42DB-439E-BA83-071409CC4817}" destId="{D19D6591-ACE9-4FB7-9033-F11FA596C2A7}" srcOrd="1" destOrd="0" presId="urn:microsoft.com/office/officeart/2005/8/layout/hierarchy2"/>
    <dgm:cxn modelId="{53E34A6E-5F97-41D3-9054-A0A17F908F10}" srcId="{1BE082BF-8589-48B4-AFD1-7A8CB24BBBF5}" destId="{C1A6DAD5-7496-4D30-BA5B-A0D96DDF8207}" srcOrd="0" destOrd="0" parTransId="{25478F4C-55AD-4986-8A69-B67090816CB7}" sibTransId="{5638360C-7B7B-4E07-8884-31036336B591}"/>
    <dgm:cxn modelId="{7B7D9154-074B-4A33-BC41-3324E8D998AA}" srcId="{C1A6DAD5-7496-4D30-BA5B-A0D96DDF8207}" destId="{8B9E0E19-F8D6-4FC3-B3CF-C512687E0FCE}" srcOrd="1" destOrd="0" parTransId="{E90F0F5C-B1BA-45FF-9E76-64C6AFF2D89E}" sibTransId="{2D3F3BA0-82F5-462D-8C16-3ADA6A508281}"/>
    <dgm:cxn modelId="{F7D6C574-DD2F-4984-A296-462C26204324}" type="presOf" srcId="{A2F4F4A7-42DB-439E-BA83-071409CC4817}" destId="{7EA1372B-EF05-43B0-B50D-98BBCBDE11F0}" srcOrd="0" destOrd="0" presId="urn:microsoft.com/office/officeart/2005/8/layout/hierarchy2"/>
    <dgm:cxn modelId="{9C484258-117A-4B91-8E99-09AE0395AF71}" type="presOf" srcId="{C666F1C5-74C5-4812-AFA8-5CEBA20D92E9}" destId="{B068C0F0-4AF5-4690-A98F-1D3CA2CB6C5A}" srcOrd="0" destOrd="0" presId="urn:microsoft.com/office/officeart/2005/8/layout/hierarchy2"/>
    <dgm:cxn modelId="{6EB21479-2E72-4D26-9913-8852DEAC42B6}" srcId="{C1A6DAD5-7496-4D30-BA5B-A0D96DDF8207}" destId="{C666F1C5-74C5-4812-AFA8-5CEBA20D92E9}" srcOrd="0" destOrd="0" parTransId="{A2F4F4A7-42DB-439E-BA83-071409CC4817}" sibTransId="{DF801715-2B11-4DAC-BED3-437812776BD1}"/>
    <dgm:cxn modelId="{2FAFDC95-C402-4D21-A072-0F7765006D2C}" type="presOf" srcId="{E90F0F5C-B1BA-45FF-9E76-64C6AFF2D89E}" destId="{DA881695-B9C4-4EE1-B850-FDA0AA15D86B}" srcOrd="0" destOrd="0" presId="urn:microsoft.com/office/officeart/2005/8/layout/hierarchy2"/>
    <dgm:cxn modelId="{BFF14299-1546-40CC-98F8-D80161304FD2}" type="presOf" srcId="{1BE082BF-8589-48B4-AFD1-7A8CB24BBBF5}" destId="{95355373-F98C-4966-A328-313D0E337671}" srcOrd="0" destOrd="0" presId="urn:microsoft.com/office/officeart/2005/8/layout/hierarchy2"/>
    <dgm:cxn modelId="{36446A99-6FE9-4084-8C76-A2B76038EF27}" type="presOf" srcId="{C1A6DAD5-7496-4D30-BA5B-A0D96DDF8207}" destId="{9D57A080-9E7B-4381-BACC-EF59517A0C77}" srcOrd="0" destOrd="0" presId="urn:microsoft.com/office/officeart/2005/8/layout/hierarchy2"/>
    <dgm:cxn modelId="{C24C8FC0-4EC8-4757-86ED-E3568D9718C8}" type="presOf" srcId="{E90F0F5C-B1BA-45FF-9E76-64C6AFF2D89E}" destId="{F4679553-7EE9-4401-834D-4AA0567D5BF6}" srcOrd="1" destOrd="0" presId="urn:microsoft.com/office/officeart/2005/8/layout/hierarchy2"/>
    <dgm:cxn modelId="{02AFF6D6-7D5A-4469-B068-F705880E6E93}" type="presParOf" srcId="{95355373-F98C-4966-A328-313D0E337671}" destId="{DDFC030B-4124-45BB-AA6B-6A3BD19A1F63}" srcOrd="0" destOrd="0" presId="urn:microsoft.com/office/officeart/2005/8/layout/hierarchy2"/>
    <dgm:cxn modelId="{0CCC5C30-BA95-4762-B9C5-BFAF12D1EF7E}" type="presParOf" srcId="{DDFC030B-4124-45BB-AA6B-6A3BD19A1F63}" destId="{9D57A080-9E7B-4381-BACC-EF59517A0C77}" srcOrd="0" destOrd="0" presId="urn:microsoft.com/office/officeart/2005/8/layout/hierarchy2"/>
    <dgm:cxn modelId="{045D27DA-CD38-4F82-9216-7D2B8CDD0096}" type="presParOf" srcId="{DDFC030B-4124-45BB-AA6B-6A3BD19A1F63}" destId="{E5BE0D0D-9C53-4C97-B3A2-6FE62A6E239B}" srcOrd="1" destOrd="0" presId="urn:microsoft.com/office/officeart/2005/8/layout/hierarchy2"/>
    <dgm:cxn modelId="{5DD8FE38-33FE-47CD-97AB-AB7151ECC40C}" type="presParOf" srcId="{E5BE0D0D-9C53-4C97-B3A2-6FE62A6E239B}" destId="{7EA1372B-EF05-43B0-B50D-98BBCBDE11F0}" srcOrd="0" destOrd="0" presId="urn:microsoft.com/office/officeart/2005/8/layout/hierarchy2"/>
    <dgm:cxn modelId="{4ED137CA-D4BF-467F-A0DF-B7D1F9B8F3AB}" type="presParOf" srcId="{7EA1372B-EF05-43B0-B50D-98BBCBDE11F0}" destId="{D19D6591-ACE9-4FB7-9033-F11FA596C2A7}" srcOrd="0" destOrd="0" presId="urn:microsoft.com/office/officeart/2005/8/layout/hierarchy2"/>
    <dgm:cxn modelId="{F9B1CD2A-ED97-4DB1-84F2-85BA372D4550}" type="presParOf" srcId="{E5BE0D0D-9C53-4C97-B3A2-6FE62A6E239B}" destId="{B8C7EB42-945F-4C51-8AF0-A711E4D17760}" srcOrd="1" destOrd="0" presId="urn:microsoft.com/office/officeart/2005/8/layout/hierarchy2"/>
    <dgm:cxn modelId="{0D6922D3-0684-4B22-A19E-BA6DA493C9D4}" type="presParOf" srcId="{B8C7EB42-945F-4C51-8AF0-A711E4D17760}" destId="{B068C0F0-4AF5-4690-A98F-1D3CA2CB6C5A}" srcOrd="0" destOrd="0" presId="urn:microsoft.com/office/officeart/2005/8/layout/hierarchy2"/>
    <dgm:cxn modelId="{E38CE0DD-A545-4424-B1A9-F63870406080}" type="presParOf" srcId="{B8C7EB42-945F-4C51-8AF0-A711E4D17760}" destId="{7B9D4FF2-062A-4C5A-B2BE-AAE4B4F16495}" srcOrd="1" destOrd="0" presId="urn:microsoft.com/office/officeart/2005/8/layout/hierarchy2"/>
    <dgm:cxn modelId="{0381A2EB-10CF-4D56-8DB9-46C0F6BD7C51}" type="presParOf" srcId="{E5BE0D0D-9C53-4C97-B3A2-6FE62A6E239B}" destId="{DA881695-B9C4-4EE1-B850-FDA0AA15D86B}" srcOrd="2" destOrd="0" presId="urn:microsoft.com/office/officeart/2005/8/layout/hierarchy2"/>
    <dgm:cxn modelId="{49790176-FF03-43B3-AC8A-A669D9C31FA6}" type="presParOf" srcId="{DA881695-B9C4-4EE1-B850-FDA0AA15D86B}" destId="{F4679553-7EE9-4401-834D-4AA0567D5BF6}" srcOrd="0" destOrd="0" presId="urn:microsoft.com/office/officeart/2005/8/layout/hierarchy2"/>
    <dgm:cxn modelId="{D3762D5B-502E-4FAA-B40A-89C16FF3420B}" type="presParOf" srcId="{E5BE0D0D-9C53-4C97-B3A2-6FE62A6E239B}" destId="{A1F46D77-86BF-4B25-BFC0-8EA19EFF31B9}" srcOrd="3" destOrd="0" presId="urn:microsoft.com/office/officeart/2005/8/layout/hierarchy2"/>
    <dgm:cxn modelId="{440F8209-8B8D-446A-AABD-25C0FC50E3A7}" type="presParOf" srcId="{A1F46D77-86BF-4B25-BFC0-8EA19EFF31B9}" destId="{CE54FA23-8128-4D2C-9B63-E434DA4C6EC1}" srcOrd="0" destOrd="0" presId="urn:microsoft.com/office/officeart/2005/8/layout/hierarchy2"/>
    <dgm:cxn modelId="{CA0E2B40-AEDB-4C62-8060-76FEFB3560C0}" type="presParOf" srcId="{A1F46D77-86BF-4B25-BFC0-8EA19EFF31B9}" destId="{235A1599-5034-4A1B-9D9D-9D7055F650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2E7-B102-4EDC-820B-EFC49C5EE333}">
      <dsp:nvSpPr>
        <dsp:cNvPr id="0" name=""/>
        <dsp:cNvSpPr/>
      </dsp:nvSpPr>
      <dsp:spPr>
        <a:xfrm>
          <a:off x="1524000" y="819246"/>
          <a:ext cx="834005" cy="28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44"/>
              </a:lnTo>
              <a:lnTo>
                <a:pt x="834005" y="144744"/>
              </a:lnTo>
              <a:lnTo>
                <a:pt x="834005" y="2894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229A9-3E30-4A04-8B1B-4C8D061CB313}">
      <dsp:nvSpPr>
        <dsp:cNvPr id="0" name=""/>
        <dsp:cNvSpPr/>
      </dsp:nvSpPr>
      <dsp:spPr>
        <a:xfrm>
          <a:off x="689995" y="819246"/>
          <a:ext cx="834005" cy="289489"/>
        </a:xfrm>
        <a:custGeom>
          <a:avLst/>
          <a:gdLst/>
          <a:ahLst/>
          <a:cxnLst/>
          <a:rect l="0" t="0" r="0" b="0"/>
          <a:pathLst>
            <a:path>
              <a:moveTo>
                <a:pt x="834005" y="0"/>
              </a:moveTo>
              <a:lnTo>
                <a:pt x="834005" y="144744"/>
              </a:lnTo>
              <a:lnTo>
                <a:pt x="0" y="144744"/>
              </a:lnTo>
              <a:lnTo>
                <a:pt x="0" y="2894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00FDB-AF28-4BDC-BAE5-59238CF45E76}">
      <dsp:nvSpPr>
        <dsp:cNvPr id="0" name=""/>
        <dsp:cNvSpPr/>
      </dsp:nvSpPr>
      <dsp:spPr>
        <a:xfrm>
          <a:off x="834740" y="129985"/>
          <a:ext cx="1378520" cy="689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Calibri" panose="020F0502020204030204"/>
              <a:ea typeface="+mn-ea"/>
              <a:cs typeface="+mn-cs"/>
            </a:rPr>
            <a:t>PMDATA</a:t>
          </a:r>
        </a:p>
      </dsp:txBody>
      <dsp:txXfrm>
        <a:off x="834740" y="129985"/>
        <a:ext cx="1378520" cy="689260"/>
      </dsp:txXfrm>
    </dsp:sp>
    <dsp:sp modelId="{84112C93-DF3F-480E-8353-317C0710A46D}">
      <dsp:nvSpPr>
        <dsp:cNvPr id="0" name=""/>
        <dsp:cNvSpPr/>
      </dsp:nvSpPr>
      <dsp:spPr>
        <a:xfrm>
          <a:off x="734" y="1108735"/>
          <a:ext cx="1378520" cy="689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Calibri" panose="020F0502020204030204"/>
              <a:ea typeface="+mn-ea"/>
              <a:cs typeface="+mn-cs"/>
            </a:rPr>
            <a:t>CMBD</a:t>
          </a:r>
        </a:p>
      </dsp:txBody>
      <dsp:txXfrm>
        <a:off x="734" y="1108735"/>
        <a:ext cx="1378520" cy="689260"/>
      </dsp:txXfrm>
    </dsp:sp>
    <dsp:sp modelId="{F8D06FD1-D8EB-4DE9-AD34-005982AE6934}">
      <dsp:nvSpPr>
        <dsp:cNvPr id="0" name=""/>
        <dsp:cNvSpPr/>
      </dsp:nvSpPr>
      <dsp:spPr>
        <a:xfrm>
          <a:off x="1668745" y="1108735"/>
          <a:ext cx="1378520" cy="689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Calibri"/>
              <a:ea typeface="+mn-ea"/>
              <a:cs typeface="+mn-cs"/>
            </a:rPr>
            <a:t>PSTDA</a:t>
          </a:r>
        </a:p>
      </dsp:txBody>
      <dsp:txXfrm>
        <a:off x="1668745" y="1108735"/>
        <a:ext cx="1378520" cy="689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7A080-9E7B-4381-BACC-EF59517A0C77}">
      <dsp:nvSpPr>
        <dsp:cNvPr id="0" name=""/>
        <dsp:cNvSpPr/>
      </dsp:nvSpPr>
      <dsp:spPr>
        <a:xfrm>
          <a:off x="3203" y="1101990"/>
          <a:ext cx="2229909" cy="1114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Indicador de Dados Abertos - IDA</a:t>
          </a:r>
        </a:p>
      </dsp:txBody>
      <dsp:txXfrm>
        <a:off x="35859" y="1134646"/>
        <a:ext cx="2164597" cy="1049642"/>
      </dsp:txXfrm>
    </dsp:sp>
    <dsp:sp modelId="{7EA1372B-EF05-43B0-B50D-98BBCBDE11F0}">
      <dsp:nvSpPr>
        <dsp:cNvPr id="0" name=""/>
        <dsp:cNvSpPr/>
      </dsp:nvSpPr>
      <dsp:spPr>
        <a:xfrm rot="19457599">
          <a:off x="2129866" y="1308683"/>
          <a:ext cx="1098456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1098456" y="302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51633" y="1311456"/>
        <a:ext cx="54922" cy="54922"/>
      </dsp:txXfrm>
    </dsp:sp>
    <dsp:sp modelId="{B068C0F0-4AF5-4690-A98F-1D3CA2CB6C5A}">
      <dsp:nvSpPr>
        <dsp:cNvPr id="0" name=""/>
        <dsp:cNvSpPr/>
      </dsp:nvSpPr>
      <dsp:spPr>
        <a:xfrm>
          <a:off x="3125076" y="460891"/>
          <a:ext cx="2229909" cy="11149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Governança em abertura de dados – GA (50% nota)</a:t>
          </a:r>
        </a:p>
      </dsp:txBody>
      <dsp:txXfrm>
        <a:off x="3157732" y="493547"/>
        <a:ext cx="2164597" cy="1049642"/>
      </dsp:txXfrm>
    </dsp:sp>
    <dsp:sp modelId="{DA881695-B9C4-4EE1-B850-FDA0AA15D86B}">
      <dsp:nvSpPr>
        <dsp:cNvPr id="0" name=""/>
        <dsp:cNvSpPr/>
      </dsp:nvSpPr>
      <dsp:spPr>
        <a:xfrm rot="2142401">
          <a:off x="2129866" y="1949782"/>
          <a:ext cx="1098456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1098456" y="302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51633" y="1952555"/>
        <a:ext cx="54922" cy="54922"/>
      </dsp:txXfrm>
    </dsp:sp>
    <dsp:sp modelId="{CE54FA23-8128-4D2C-9B63-E434DA4C6EC1}">
      <dsp:nvSpPr>
        <dsp:cNvPr id="0" name=""/>
        <dsp:cNvSpPr/>
      </dsp:nvSpPr>
      <dsp:spPr>
        <a:xfrm>
          <a:off x="3125076" y="1743089"/>
          <a:ext cx="2229909" cy="11149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Grau de Maturidade no Uso do Portal de Dados Abertos – GM (50% nota) </a:t>
          </a:r>
        </a:p>
      </dsp:txBody>
      <dsp:txXfrm>
        <a:off x="3157732" y="1775745"/>
        <a:ext cx="2164597" cy="1049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1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41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9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5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19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3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95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3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2F02-1284-4D85-8B55-CEE652E8D068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legislacao.prefeitura.sp.gov.br/leis/lei-17901-de-11-de-janeiro-de-2023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dos.prefeitura.sp.gov.br/pt_PT/dataset/cmbd-catalogo-municipal-de-bases-de-dado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slacao.prefeitura.sp.gov.br/leis/decreto-63463-de-29-de-maio-de-2024#:~:text=Cria%20os%20Planos%20Setoriais%20de,no%20%C3%A2mbito%20do%20Poder%20Executivo.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dados.prefeitura.sp.gov.b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3830" y="2609958"/>
            <a:ext cx="5906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Futura Hv BT" panose="020B0702020204020204" pitchFamily="34" charset="0"/>
              </a:rPr>
              <a:t>Indicador de Dados Abertos – IDA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8958FA-1A88-BC74-AB76-8743EA07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37" y="6020776"/>
            <a:ext cx="1540290" cy="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373" y="555334"/>
            <a:ext cx="99982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Apresentação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04266" y="1523818"/>
            <a:ext cx="5071668" cy="360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dirty="0"/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Bianca Lisboa Jacom</a:t>
            </a:r>
          </a:p>
          <a:p>
            <a:pPr algn="ctr"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Diretora na Divisão de Transparência Ativa e Dados Abertos - DTA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Gestão de Políticas Públicas – EACH/USP</a:t>
            </a:r>
          </a:p>
          <a:p>
            <a:pPr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                 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MBA Gestão de Projetos – ESALQ/USP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Cursando: Especialização em Direito Administrativo – Escola Superior de Gestão e Contas Públicas - TCMSP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84420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608D06-5B3B-0D61-65A4-B0406ED94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1" b="13983"/>
          <a:stretch>
            <a:fillRect/>
          </a:stretch>
        </p:blipFill>
        <p:spPr>
          <a:xfrm>
            <a:off x="1219200" y="1505317"/>
            <a:ext cx="3141134" cy="3625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DD8F5E6-C06B-6B1D-5906-6CFFFC88A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107" y="506728"/>
            <a:ext cx="999824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Política Municipal de Dados Abertos e Transparência Ativa - PMDATA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74803" y="1710776"/>
            <a:ext cx="900095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​</a:t>
            </a:r>
            <a:r>
              <a:rPr lang="pt-BR" sz="2000" dirty="0">
                <a:latin typeface="Arial"/>
                <a:cs typeface="Arial"/>
              </a:rPr>
              <a:t>A abertura de dados na Cidade de São Paulo tem como base a </a:t>
            </a:r>
            <a:r>
              <a:rPr lang="pt-BR" sz="2000" u="sng" dirty="0">
                <a:latin typeface="Arial"/>
                <a:cs typeface="Arial"/>
                <a:hlinkClick r:id="rId3"/>
              </a:rPr>
              <a:t>Política Municipal de Dados Abertos e Transparência Ativa</a:t>
            </a:r>
            <a:r>
              <a:rPr lang="pt-BR" sz="2000" dirty="0">
                <a:latin typeface="Arial"/>
                <a:cs typeface="Arial"/>
              </a:rPr>
              <a:t>, que tem como objetivo garantir o acesso público a dados governamentais em formato aberto, promovendo a transparência, a eficiência na gestão pública e a participação da sociedade.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B746A5-9E3C-1F26-8F68-A049E056D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  <p:graphicFrame>
        <p:nvGraphicFramePr>
          <p:cNvPr id="248" name="Diagrama 247">
            <a:extLst>
              <a:ext uri="{FF2B5EF4-FFF2-40B4-BE49-F238E27FC236}">
                <a16:creationId xmlns:a16="http://schemas.microsoft.com/office/drawing/2014/main" id="{D33024FD-8C66-C48D-9F81-F6ECD1CB1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530551"/>
              </p:ext>
            </p:extLst>
          </p:nvPr>
        </p:nvGraphicFramePr>
        <p:xfrm>
          <a:off x="3858381" y="3341914"/>
          <a:ext cx="3048001" cy="192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4247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88EBC-7698-A5AC-84A2-A80DD67A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C73F16-C72C-43B7-6C37-7754E7A6DC0E}"/>
              </a:ext>
            </a:extLst>
          </p:cNvPr>
          <p:cNvSpPr txBox="1"/>
          <p:nvPr/>
        </p:nvSpPr>
        <p:spPr>
          <a:xfrm>
            <a:off x="361011" y="506728"/>
            <a:ext cx="999824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Política Municipal de Dados Abertos e Transparência Ativa - PMDATA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547A57-2A2E-D60B-7EBC-91BCD8FF34E6}"/>
              </a:ext>
            </a:extLst>
          </p:cNvPr>
          <p:cNvSpPr txBox="1"/>
          <p:nvPr/>
        </p:nvSpPr>
        <p:spPr>
          <a:xfrm>
            <a:off x="911089" y="1855918"/>
            <a:ext cx="4271722" cy="313932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pt-BR" b="1" dirty="0">
                <a:latin typeface="Arial"/>
                <a:ea typeface="Calibri"/>
                <a:cs typeface="Calibri"/>
              </a:rPr>
              <a:t>CMBD - Catálogo Municipal de Base de Dados</a:t>
            </a:r>
            <a:endParaRPr lang="pt-BR"/>
          </a:p>
          <a:p>
            <a:pPr algn="just"/>
            <a:endParaRPr lang="pt-BR" dirty="0">
              <a:latin typeface="Arial"/>
              <a:ea typeface="Calibri"/>
              <a:cs typeface="Calibri"/>
            </a:endParaRPr>
          </a:p>
          <a:p>
            <a:pPr algn="just"/>
            <a:r>
              <a:rPr lang="pt-BR" dirty="0">
                <a:latin typeface="Arial"/>
                <a:cs typeface="Arial"/>
              </a:rPr>
              <a:t>O </a:t>
            </a:r>
            <a:r>
              <a:rPr lang="pt-BR" u="sng" dirty="0">
                <a:latin typeface="Arial"/>
                <a:cs typeface="Arial"/>
                <a:hlinkClick r:id="rId3"/>
              </a:rPr>
              <a:t>Catálogo Municipal de Bases de Dados (CMBD)</a:t>
            </a:r>
            <a:r>
              <a:rPr lang="pt-BR" dirty="0">
                <a:latin typeface="Arial"/>
                <a:cs typeface="Arial"/>
              </a:rPr>
              <a:t> é uma listagem de todas as bases de dados produzidas e/ou geridas pela Prefeitura de São Paulo.</a:t>
            </a:r>
            <a:endParaRPr lang="pt-BR" dirty="0">
              <a:latin typeface="Arial"/>
              <a:ea typeface="Calibri"/>
              <a:cs typeface="Arial"/>
            </a:endParaRPr>
          </a:p>
          <a:p>
            <a:pPr algn="just"/>
            <a:endParaRPr lang="pt-BR" dirty="0">
              <a:latin typeface="Arial"/>
              <a:ea typeface="Calibri"/>
              <a:cs typeface="Arial"/>
            </a:endParaRPr>
          </a:p>
          <a:p>
            <a:pPr algn="just"/>
            <a:r>
              <a:rPr lang="pt-BR" dirty="0">
                <a:latin typeface="Arial"/>
                <a:ea typeface="Calibri"/>
                <a:cs typeface="Arial"/>
              </a:rPr>
              <a:t>Atualizada anualmente e disponibilizada no </a:t>
            </a:r>
            <a:r>
              <a:rPr lang="pt-BR" dirty="0">
                <a:latin typeface="Arial"/>
                <a:ea typeface="Calibri"/>
                <a:cs typeface="Arial"/>
                <a:hlinkClick r:id="rId4"/>
              </a:rPr>
              <a:t>Portal de Dados Abertos</a:t>
            </a:r>
            <a:r>
              <a:rPr lang="pt-BR" dirty="0">
                <a:latin typeface="Arial"/>
                <a:ea typeface="Calibri"/>
                <a:cs typeface="Arial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1BD8DB-ECE0-35EE-CC0D-69832D39E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54F02B-55D3-B248-60EC-BBB685C952CD}"/>
              </a:ext>
            </a:extLst>
          </p:cNvPr>
          <p:cNvSpPr txBox="1"/>
          <p:nvPr/>
        </p:nvSpPr>
        <p:spPr>
          <a:xfrm>
            <a:off x="5470992" y="1855918"/>
            <a:ext cx="4283817" cy="313932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dirty="0">
                <a:latin typeface="Arial"/>
                <a:cs typeface="Arial"/>
              </a:rPr>
              <a:t>PSTDA - Plano Setorial de Transparência e Dados Abertos </a:t>
            </a:r>
            <a:endParaRPr lang="pt-BR" dirty="0">
              <a:latin typeface="Arial"/>
              <a:ea typeface="Calibri"/>
              <a:cs typeface="Arial"/>
            </a:endParaRPr>
          </a:p>
          <a:p>
            <a:endParaRPr lang="pt-BR" b="1" dirty="0">
              <a:latin typeface="Arial"/>
              <a:cs typeface="Arial"/>
            </a:endParaRPr>
          </a:p>
          <a:p>
            <a:pPr algn="just" fontAlgn="base"/>
            <a:r>
              <a:rPr lang="pt-BR" dirty="0">
                <a:latin typeface="Arial"/>
                <a:cs typeface="Arial"/>
              </a:rPr>
              <a:t>O </a:t>
            </a:r>
            <a:r>
              <a:rPr lang="pt-BR" u="sng" dirty="0">
                <a:latin typeface="Arial"/>
                <a:cs typeface="Arial"/>
                <a:hlinkClick r:id="rId6"/>
              </a:rPr>
              <a:t>Plano Setorial de Transparência e Dados Abertos</a:t>
            </a:r>
            <a:r>
              <a:rPr lang="pt-BR" dirty="0">
                <a:latin typeface="Arial"/>
                <a:cs typeface="Arial"/>
              </a:rPr>
              <a:t>  é uma listagem com a  previsão de quais bases de dados serão abertas para serem disponibilizadas no </a:t>
            </a:r>
            <a:r>
              <a:rPr lang="pt-BR" dirty="0">
                <a:latin typeface="Arial"/>
                <a:cs typeface="Arial"/>
                <a:hlinkClick r:id="rId4"/>
              </a:rPr>
              <a:t>Portal de Dados Abertos</a:t>
            </a:r>
            <a:r>
              <a:rPr lang="pt-BR" dirty="0">
                <a:latin typeface="Arial"/>
                <a:cs typeface="Arial"/>
              </a:rPr>
              <a:t> e em quanto tempo ocorrerá a disponibilização. ​</a:t>
            </a:r>
          </a:p>
          <a:p>
            <a:pPr fontAlgn="base"/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6586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C049C-7521-1D46-18F6-9098EC5D1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B56412-9E7F-2628-FAE3-5DB6BB9AD2BC}"/>
              </a:ext>
            </a:extLst>
          </p:cNvPr>
          <p:cNvSpPr txBox="1"/>
          <p:nvPr/>
        </p:nvSpPr>
        <p:spPr>
          <a:xfrm>
            <a:off x="385202" y="446252"/>
            <a:ext cx="99982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Indicador de Dados Abertos - IDA</a:t>
            </a:r>
            <a:endParaRPr lang="pt-BR" sz="44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AE8087-17CA-EA15-CD32-CE02D07A4E65}"/>
              </a:ext>
            </a:extLst>
          </p:cNvPr>
          <p:cNvSpPr txBox="1"/>
          <p:nvPr/>
        </p:nvSpPr>
        <p:spPr>
          <a:xfrm>
            <a:off x="708144" y="1360013"/>
            <a:ext cx="921612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latin typeface="Arial"/>
                <a:cs typeface="Arial"/>
              </a:rPr>
              <a:t>Avalia o comprometimento dos órgãos municipais em relação à execução da Política Municipal de Transparência e Dados Abertos – PMDATA</a:t>
            </a:r>
            <a:endParaRPr lang="pt-BR"/>
          </a:p>
          <a:p>
            <a:pPr algn="just"/>
            <a:endParaRPr lang="pt-BR" dirty="0">
              <a:ea typeface="Calibri" panose="020F0502020204030204"/>
              <a:cs typeface="Calibri" panose="020F0502020204030204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876D2F-86B0-9F99-30BC-1FCE6A0CD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AE7587F-14F0-96A6-B571-A6549814D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759840"/>
              </p:ext>
            </p:extLst>
          </p:nvPr>
        </p:nvGraphicFramePr>
        <p:xfrm>
          <a:off x="2697238" y="1963057"/>
          <a:ext cx="5358190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81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35B79-10CD-4610-0DF5-424EFA6A6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7FD4E5-24C9-AD27-E5DA-1662A3D05321}"/>
              </a:ext>
            </a:extLst>
          </p:cNvPr>
          <p:cNvSpPr txBox="1"/>
          <p:nvPr/>
        </p:nvSpPr>
        <p:spPr>
          <a:xfrm>
            <a:off x="348916" y="431133"/>
            <a:ext cx="99982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Indicador de Dados Abertos - IDA</a:t>
            </a:r>
            <a:endParaRPr lang="pt-BR" sz="44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D27732-845A-839A-FFC0-54B765512EAA}"/>
              </a:ext>
            </a:extLst>
          </p:cNvPr>
          <p:cNvSpPr txBox="1"/>
          <p:nvPr/>
        </p:nvSpPr>
        <p:spPr>
          <a:xfrm>
            <a:off x="708144" y="1149460"/>
            <a:ext cx="921612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latin typeface="Arial"/>
                <a:cs typeface="Arial"/>
              </a:rPr>
              <a:t>Avalia o comprometimento dos órgãos municipais em relação à execução da Política Municipal de Transparência e Dados Abertos – PMDATA</a:t>
            </a:r>
            <a:endParaRPr lang="pt-BR"/>
          </a:p>
          <a:p>
            <a:pPr algn="just"/>
            <a:endParaRPr lang="pt-BR" dirty="0">
              <a:ea typeface="Calibri" panose="020F0502020204030204"/>
              <a:cs typeface="Calibri" panose="020F0502020204030204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B616C34-1871-77B6-EFE3-B44FEBAAD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0022FE2-40DB-7317-AB2B-6A943706BB80}"/>
              </a:ext>
            </a:extLst>
          </p:cNvPr>
          <p:cNvSpPr/>
          <p:nvPr/>
        </p:nvSpPr>
        <p:spPr>
          <a:xfrm>
            <a:off x="1298374" y="2112460"/>
            <a:ext cx="3777527" cy="3281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/>
                <a:cs typeface="Arial"/>
              </a:rPr>
              <a:t>Eixo 1.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Arial"/>
                <a:cs typeface="Arial"/>
              </a:rPr>
              <a:t>Governança em Abertura de Dados (GA) </a:t>
            </a:r>
            <a:endParaRPr lang="pt-BR" sz="16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pt-BR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Participação do ponto focal na capacitação do CMBD e PSTDA</a:t>
            </a:r>
          </a:p>
          <a:p>
            <a:endParaRPr lang="pt-BR" sz="1600" dirty="0">
              <a:solidFill>
                <a:srgbClr val="0E274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Atualização do Catálogo Municipal de Bases de Dados (CMBD)</a:t>
            </a:r>
          </a:p>
          <a:p>
            <a:endParaRPr lang="pt-BR" sz="1600" dirty="0">
              <a:solidFill>
                <a:srgbClr val="0E274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Elaboração/Atualização do Plano Setorial de Transparência e Dados Abertos (PSTDA)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2CE15B-83B5-1A2E-9B55-B58175C4EA1D}"/>
              </a:ext>
            </a:extLst>
          </p:cNvPr>
          <p:cNvSpPr/>
          <p:nvPr/>
        </p:nvSpPr>
        <p:spPr>
          <a:xfrm>
            <a:off x="5350277" y="1882649"/>
            <a:ext cx="3860124" cy="3746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/>
                <a:cs typeface="Arial"/>
              </a:rPr>
              <a:t>Eixo 2.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Arial"/>
                <a:cs typeface="Arial"/>
              </a:rPr>
              <a:t>Grau de Maturidade no Uso do Portal de Dados Abertos (GM)</a:t>
            </a:r>
          </a:p>
          <a:p>
            <a:pPr algn="ctr"/>
            <a:endParaRPr lang="pt-BR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Manutenção dos conjuntos de dados de acordo com o CMBD e PSTDA</a:t>
            </a:r>
          </a:p>
          <a:p>
            <a:endParaRPr lang="pt-BR" sz="1600" dirty="0">
              <a:solidFill>
                <a:srgbClr val="0E274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Disponibilidade de dicionário de dados </a:t>
            </a:r>
          </a:p>
          <a:p>
            <a:endParaRPr lang="pt-BR" sz="1600" dirty="0">
              <a:solidFill>
                <a:srgbClr val="0E274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Disponibilidade de Licença Aberta para conjuntos de dados</a:t>
            </a:r>
          </a:p>
          <a:p>
            <a:endParaRPr lang="pt-BR" sz="1600" dirty="0">
              <a:solidFill>
                <a:srgbClr val="0E274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solidFill>
                  <a:srgbClr val="0E2740"/>
                </a:solidFill>
                <a:latin typeface="Arial"/>
                <a:cs typeface="Arial"/>
              </a:rPr>
              <a:t>Disponibilidade de versões dos arquivos em formato aberto</a:t>
            </a:r>
            <a:endParaRPr lang="pt-BR" sz="1600" b="1" dirty="0">
              <a:solidFill>
                <a:srgbClr val="0E27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14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CAB4D-E32A-4792-4554-FB67096C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9D96AF-28C9-5BBB-678F-AE4700E2D335}"/>
              </a:ext>
            </a:extLst>
          </p:cNvPr>
          <p:cNvSpPr txBox="1"/>
          <p:nvPr/>
        </p:nvSpPr>
        <p:spPr>
          <a:xfrm>
            <a:off x="373107" y="543014"/>
            <a:ext cx="999824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Indicador de Dados Abertos – </a:t>
            </a:r>
            <a:endParaRPr lang="pt-BR" sz="4400" b="1" dirty="0">
              <a:solidFill>
                <a:schemeClr val="tx2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pt-BR" sz="3000" b="1" dirty="0">
                <a:solidFill>
                  <a:schemeClr val="tx2"/>
                </a:solidFill>
                <a:latin typeface="Arial"/>
                <a:cs typeface="Arial"/>
              </a:rPr>
              <a:t>Mensuração 1° semestre de 2025 </a:t>
            </a:r>
            <a:endParaRPr lang="pt-BR" sz="4400" b="1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1B6289-2CFB-6D2D-AAF5-E558B6A47314}"/>
              </a:ext>
            </a:extLst>
          </p:cNvPr>
          <p:cNvSpPr txBox="1"/>
          <p:nvPr/>
        </p:nvSpPr>
        <p:spPr>
          <a:xfrm>
            <a:off x="950047" y="1710775"/>
            <a:ext cx="9095173" cy="3447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000" dirty="0">
                <a:latin typeface="Arial"/>
                <a:ea typeface="Calibri"/>
                <a:cs typeface="Calibri"/>
              </a:rPr>
              <a:t>Devido a uma falha técnica no Portal de Dados Abertos, não foi possível cadastrar todos órgãos e entidades. </a:t>
            </a:r>
            <a:endParaRPr lang="pt-BR" sz="2000">
              <a:latin typeface="Arial"/>
              <a:cs typeface="Arial"/>
            </a:endParaRPr>
          </a:p>
          <a:p>
            <a:pPr algn="just"/>
            <a:endParaRPr lang="pt-BR" sz="2000" dirty="0">
              <a:latin typeface="Arial"/>
              <a:ea typeface="Calibri"/>
              <a:cs typeface="Calibri"/>
            </a:endParaRPr>
          </a:p>
          <a:p>
            <a:pPr algn="just"/>
            <a:r>
              <a:rPr lang="pt-BR" sz="2000" dirty="0">
                <a:latin typeface="Arial"/>
                <a:ea typeface="Calibri"/>
                <a:cs typeface="Calibri"/>
              </a:rPr>
              <a:t>Optamos por não avaliar o "</a:t>
            </a:r>
            <a:r>
              <a:rPr lang="pt-BR" sz="2000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Grau de Maturidade no Uso do Portal de Dados Abertos", com isso a </a:t>
            </a:r>
            <a:r>
              <a:rPr lang="pt-BR" sz="2000" b="1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nota máxima</a:t>
            </a:r>
            <a:r>
              <a:rPr lang="pt-BR" sz="2000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 atingida foi:</a:t>
            </a:r>
            <a:r>
              <a:rPr lang="pt-BR" sz="2000" b="1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 5,00</a:t>
            </a:r>
            <a:r>
              <a:rPr lang="pt-BR" sz="2000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.</a:t>
            </a:r>
            <a:r>
              <a:rPr lang="pt-BR" sz="2000" b="1" dirty="0">
                <a:solidFill>
                  <a:srgbClr val="0E2740"/>
                </a:solidFill>
                <a:latin typeface="Arial"/>
                <a:ea typeface="Calibri"/>
                <a:cs typeface="Arial"/>
              </a:rPr>
              <a:t> </a:t>
            </a:r>
          </a:p>
          <a:p>
            <a:pPr algn="just"/>
            <a:endParaRPr lang="pt-BR" sz="2000" b="1" dirty="0">
              <a:solidFill>
                <a:srgbClr val="0E2740"/>
              </a:solidFill>
              <a:latin typeface="Arial"/>
              <a:ea typeface="Calibri"/>
              <a:cs typeface="Arial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 DTA realizará uma nova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Capacitação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sobre o IDA, em outubro de 2025. </a:t>
            </a:r>
            <a:endParaRPr lang="en-US" sz="20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algn="just"/>
            <a:endParaRPr lang="pt-BR" sz="2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 comunicação será realizada via ofício, a ser enviado para a Chefia de Gabinete, Assessoria de Comunicação e Responsáveis pelo Controle Interno.</a:t>
            </a:r>
            <a:endParaRPr lang="pt-BR" sz="2000">
              <a:latin typeface="Arial"/>
              <a:cs typeface="Arial"/>
            </a:endParaRPr>
          </a:p>
          <a:p>
            <a:endParaRPr lang="pt-BR" dirty="0">
              <a:latin typeface="Arial"/>
              <a:ea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75895BD-DE8C-EDDA-3CC2-E5B406048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2" y="5862813"/>
            <a:ext cx="1419698" cy="4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9546" y="2743198"/>
            <a:ext cx="4656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err="1">
                <a:solidFill>
                  <a:schemeClr val="bg1"/>
                </a:solidFill>
                <a:latin typeface="Futura Hv BT" panose="020B0702020204020204" pitchFamily="34" charset="0"/>
              </a:rPr>
              <a:t>Obrigadx</a:t>
            </a:r>
            <a:endParaRPr lang="pt-BR" sz="6600" b="1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4662" y="2424293"/>
            <a:ext cx="6325363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500" b="1" dirty="0">
                <a:solidFill>
                  <a:schemeClr val="accent1">
                    <a:lumMod val="49000"/>
                  </a:schemeClr>
                </a:solidFill>
                <a:latin typeface="Arial"/>
                <a:cs typeface="Arial"/>
              </a:rPr>
              <a:t>Divisão de Transparência Ativa e Dados Abertos – DTA</a:t>
            </a:r>
          </a:p>
          <a:p>
            <a:pPr algn="ctr"/>
            <a:endParaRPr lang="pt-BR" sz="2500" b="1" dirty="0">
              <a:solidFill>
                <a:schemeClr val="accent1">
                  <a:lumMod val="49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49000"/>
                  </a:schemeClr>
                </a:solidFill>
                <a:latin typeface="Arial"/>
                <a:ea typeface="+mn-lt"/>
                <a:cs typeface="+mn-lt"/>
              </a:rPr>
              <a:t>portaldetransparencia@prefeitura.sp.gov.br</a:t>
            </a:r>
            <a:endParaRPr lang="pt-BR" sz="2000" b="1" dirty="0">
              <a:solidFill>
                <a:schemeClr val="accent1">
                  <a:lumMod val="49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77CF74-F9EC-0492-29DA-004B14C1C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91" y="5837413"/>
            <a:ext cx="1419698" cy="4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4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DC5AFFC485842AFC0F7419D8D8B1F" ma:contentTypeVersion="10" ma:contentTypeDescription="Create a new document." ma:contentTypeScope="" ma:versionID="0febdbbe7474dabea2230b48b2cad4c1">
  <xsd:schema xmlns:xsd="http://www.w3.org/2001/XMLSchema" xmlns:xs="http://www.w3.org/2001/XMLSchema" xmlns:p="http://schemas.microsoft.com/office/2006/metadata/properties" xmlns:ns2="4b74af44-0bd6-432b-b368-c81aa4487f10" xmlns:ns3="94c55f37-99ea-4afc-a3a5-58ae7d07373b" targetNamespace="http://schemas.microsoft.com/office/2006/metadata/properties" ma:root="true" ma:fieldsID="d890d3011102049ed3b42b4c1717f9b6" ns2:_="" ns3:_="">
    <xsd:import namespace="4b74af44-0bd6-432b-b368-c81aa4487f10"/>
    <xsd:import namespace="94c55f37-99ea-4afc-a3a5-58ae7d073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4af44-0bd6-432b-b368-c81aa4487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55f37-99ea-4afc-a3a5-58ae7d0737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4e5147-bb73-4afd-be0a-76f9dd147429}" ma:internalName="TaxCatchAll" ma:showField="CatchAllData" ma:web="94c55f37-99ea-4afc-a3a5-58ae7d073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74af44-0bd6-432b-b368-c81aa4487f10">
      <Terms xmlns="http://schemas.microsoft.com/office/infopath/2007/PartnerControls"/>
    </lcf76f155ced4ddcb4097134ff3c332f>
    <TaxCatchAll xmlns="94c55f37-99ea-4afc-a3a5-58ae7d07373b" xsi:nil="true"/>
  </documentManagement>
</p:properties>
</file>

<file path=customXml/itemProps1.xml><?xml version="1.0" encoding="utf-8"?>
<ds:datastoreItem xmlns:ds="http://schemas.openxmlformats.org/officeDocument/2006/customXml" ds:itemID="{2CD4CC17-001F-4CFF-BB8B-CC670C0E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4af44-0bd6-432b-b368-c81aa4487f10"/>
    <ds:schemaRef ds:uri="94c55f37-99ea-4afc-a3a5-58ae7d07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6E22D-FA7A-4AC1-87DA-748F5EF1EA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7BF14-A5A9-43F1-847F-F5325B5FE7D9}">
  <ds:schemaRefs>
    <ds:schemaRef ds:uri="http://schemas.microsoft.com/office/2006/metadata/properties"/>
    <ds:schemaRef ds:uri="http://schemas.microsoft.com/office/infopath/2007/PartnerControls"/>
    <ds:schemaRef ds:uri="4b74af44-0bd6-432b-b368-c81aa4487f10"/>
    <ds:schemaRef ds:uri="94c55f37-99ea-4afc-a3a5-58ae7d0737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529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Hv BT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Miquelin de Oliveira</dc:creator>
  <cp:lastModifiedBy>Bianca Lisboa Jacom</cp:lastModifiedBy>
  <cp:revision>406</cp:revision>
  <dcterms:created xsi:type="dcterms:W3CDTF">2025-01-23T13:49:12Z</dcterms:created>
  <dcterms:modified xsi:type="dcterms:W3CDTF">2025-08-19T20:27:49Z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0x010100DB8DC5AFFC485842AFC0F7419D8D8B1F</vt:lpwstr>
  </property>
</Properties>
</file>